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CBFC7-9CAA-4E7F-9CE5-20F6B581DBF4}" type="datetimeFigureOut">
              <a:rPr lang="en-US" smtClean="0"/>
              <a:t>3/23/2022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5618D-8FB8-4F9F-B90E-F7ED5D5FAC2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85852" y="1285861"/>
            <a:ext cx="55721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Copy of presentation will be provided at the time of final EC Presentation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2022-03-23T12:08:04Z</dcterms:created>
  <dcterms:modified xsi:type="dcterms:W3CDTF">2022-03-23T12:08:38Z</dcterms:modified>
</cp:coreProperties>
</file>