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7" r:id="rId2"/>
  </p:sldIdLst>
  <p:sldSz cx="9144000" cy="6858000" type="screen4x3"/>
  <p:notesSz cx="6797675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AF2761-6313-4CAA-98DB-FA7C98E85322}">
          <p14:sldIdLst>
            <p14:sldId id="707"/>
          </p14:sldIdLst>
        </p14:section>
        <p14:section name="Untitled Section" id="{9C8DC4C1-EB85-4072-B994-C0505EC21A2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4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CD4"/>
    <a:srgbClr val="FFD88B"/>
    <a:srgbClr val="FFD581"/>
    <a:srgbClr val="FFCC99"/>
    <a:srgbClr val="FFCC66"/>
    <a:srgbClr val="FFCC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3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 varScale="1">
      <p:scale>
        <a:sx n="100" d="100"/>
        <a:sy n="100" d="100"/>
      </p:scale>
      <p:origin x="0" y="7344"/>
    </p:cViewPr>
  </p:sorterViewPr>
  <p:notesViewPr>
    <p:cSldViewPr>
      <p:cViewPr varScale="1">
        <p:scale>
          <a:sx n="52" d="100"/>
          <a:sy n="52" d="100"/>
        </p:scale>
        <p:origin x="-2868" y="-96"/>
      </p:cViewPr>
      <p:guideLst>
        <p:guide orient="horz"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9452"/>
          </a:xfrm>
          <a:prstGeom prst="rect">
            <a:avLst/>
          </a:prstGeom>
        </p:spPr>
        <p:txBody>
          <a:bodyPr vert="horz" lIns="94080" tIns="47040" rIns="94080" bIns="4704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9452"/>
          </a:xfrm>
          <a:prstGeom prst="rect">
            <a:avLst/>
          </a:prstGeom>
        </p:spPr>
        <p:txBody>
          <a:bodyPr vert="horz" lIns="94080" tIns="47040" rIns="94080" bIns="47040" rtlCol="0"/>
          <a:lstStyle>
            <a:lvl1pPr algn="r">
              <a:defRPr sz="1300"/>
            </a:lvl1pPr>
          </a:lstStyle>
          <a:p>
            <a:fld id="{BFC2F03D-CB5B-4C57-A83C-E8F8234E01DB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81045"/>
            <a:ext cx="2946275" cy="499452"/>
          </a:xfrm>
          <a:prstGeom prst="rect">
            <a:avLst/>
          </a:prstGeom>
        </p:spPr>
        <p:txBody>
          <a:bodyPr vert="horz" lIns="94080" tIns="47040" rIns="94080" bIns="4704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81045"/>
            <a:ext cx="2946275" cy="499452"/>
          </a:xfrm>
          <a:prstGeom prst="rect">
            <a:avLst/>
          </a:prstGeom>
        </p:spPr>
        <p:txBody>
          <a:bodyPr vert="horz" lIns="94080" tIns="47040" rIns="94080" bIns="47040" rtlCol="0" anchor="b"/>
          <a:lstStyle>
            <a:lvl1pPr algn="r">
              <a:defRPr sz="1300"/>
            </a:lvl1pPr>
          </a:lstStyle>
          <a:p>
            <a:fld id="{3679275C-3B80-49E6-A118-92A7A304D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27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9110"/>
          </a:xfrm>
          <a:prstGeom prst="rect">
            <a:avLst/>
          </a:prstGeom>
        </p:spPr>
        <p:txBody>
          <a:bodyPr vert="horz" lIns="95869" tIns="47935" rIns="95869" bIns="47935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9110"/>
          </a:xfrm>
          <a:prstGeom prst="rect">
            <a:avLst/>
          </a:prstGeom>
        </p:spPr>
        <p:txBody>
          <a:bodyPr vert="horz" lIns="95869" tIns="47935" rIns="95869" bIns="47935" rtlCol="0"/>
          <a:lstStyle>
            <a:lvl1pPr algn="r">
              <a:defRPr sz="1300"/>
            </a:lvl1pPr>
          </a:lstStyle>
          <a:p>
            <a:fld id="{08423F61-BBD6-4888-9916-12DBB8496747}" type="datetimeFigureOut">
              <a:rPr lang="en-IN" smtClean="0"/>
              <a:t>22-10-2021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7713"/>
            <a:ext cx="4989513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69" tIns="47935" rIns="95869" bIns="47935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1546"/>
            <a:ext cx="5438140" cy="4491990"/>
          </a:xfrm>
          <a:prstGeom prst="rect">
            <a:avLst/>
          </a:prstGeom>
        </p:spPr>
        <p:txBody>
          <a:bodyPr vert="horz" lIns="95869" tIns="47935" rIns="95869" bIns="4793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5659" cy="499110"/>
          </a:xfrm>
          <a:prstGeom prst="rect">
            <a:avLst/>
          </a:prstGeom>
        </p:spPr>
        <p:txBody>
          <a:bodyPr vert="horz" lIns="95869" tIns="47935" rIns="95869" bIns="47935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81358"/>
            <a:ext cx="2945659" cy="499110"/>
          </a:xfrm>
          <a:prstGeom prst="rect">
            <a:avLst/>
          </a:prstGeom>
        </p:spPr>
        <p:txBody>
          <a:bodyPr vert="horz" lIns="95869" tIns="47935" rIns="95869" bIns="47935" rtlCol="0" anchor="b"/>
          <a:lstStyle>
            <a:lvl1pPr algn="r">
              <a:defRPr sz="1300"/>
            </a:lvl1pPr>
          </a:lstStyle>
          <a:p>
            <a:fld id="{785C0CC1-ED25-4EC8-BF55-2C42E2E7E6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0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latin typeface="Adani Regular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Adani Regular" pitchFamily="2" charset="0"/>
                <a:ea typeface="Adobe Gothic Std B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25th July 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by: Rajasthan Rajya Vidyut Utpadan Nigam Ltd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D56C6-4C5B-4889-BE3B-9FD3BD93E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0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dani Regular" pitchFamily="2" charset="0"/>
              </a:defRPr>
            </a:lvl1pPr>
            <a:lvl2pPr>
              <a:defRPr>
                <a:latin typeface="Adani Regular" pitchFamily="2" charset="0"/>
              </a:defRPr>
            </a:lvl2pPr>
            <a:lvl3pPr>
              <a:defRPr>
                <a:latin typeface="Adani Regular" pitchFamily="2" charset="0"/>
              </a:defRPr>
            </a:lvl3pPr>
            <a:lvl4pPr>
              <a:defRPr>
                <a:latin typeface="Adani Regular" pitchFamily="2" charset="0"/>
              </a:defRPr>
            </a:lvl4pPr>
            <a:lvl5pPr>
              <a:defRPr>
                <a:latin typeface="Adani Regular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dani Regular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stellar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25th July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23928" y="6453336"/>
            <a:ext cx="4680520" cy="216024"/>
          </a:xfrm>
        </p:spPr>
        <p:txBody>
          <a:bodyPr/>
          <a:lstStyle>
            <a:lvl1pPr algn="l">
              <a:defRPr sz="9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Presented by:</a:t>
            </a:r>
            <a:r>
              <a:rPr lang="en-US" altLang="en-US" dirty="0"/>
              <a:t> Rajasthan </a:t>
            </a:r>
            <a:r>
              <a:rPr lang="en-US" altLang="en-US" dirty="0" err="1"/>
              <a:t>Rajya</a:t>
            </a:r>
            <a:r>
              <a:rPr lang="en-US" altLang="en-US" dirty="0"/>
              <a:t> </a:t>
            </a:r>
            <a:r>
              <a:rPr lang="en-US" altLang="en-US" dirty="0" err="1"/>
              <a:t>Vidyut</a:t>
            </a:r>
            <a:r>
              <a:rPr lang="en-US" altLang="en-US" dirty="0"/>
              <a:t> </a:t>
            </a:r>
            <a:r>
              <a:rPr lang="en-US" altLang="en-US" dirty="0" err="1"/>
              <a:t>Utpadan</a:t>
            </a:r>
            <a:r>
              <a:rPr lang="en-US" altLang="en-US" dirty="0"/>
              <a:t> Nigam Ltd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30888" y="6545237"/>
            <a:ext cx="2133600" cy="196131"/>
          </a:xfrm>
        </p:spPr>
        <p:txBody>
          <a:bodyPr/>
          <a:lstStyle>
            <a:lvl1pPr>
              <a:defRPr sz="12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4A3A10D-7D5E-4932-A76F-CD1632FD3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81000" y="64770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2"/>
          <p:cNvSpPr txBox="1">
            <a:spLocks/>
          </p:cNvSpPr>
          <p:nvPr userDrawn="1"/>
        </p:nvSpPr>
        <p:spPr>
          <a:xfrm>
            <a:off x="381000" y="6477000"/>
            <a:ext cx="414046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Parsa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East and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Kanta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Basan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Coal Blocks (10</a:t>
            </a:r>
            <a:r>
              <a:rPr lang="en-US" sz="9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</a:t>
            </a:r>
            <a:r>
              <a:rPr lang="en-US" sz="9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MTPA)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25th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Presented by: Rajasthan Rajya Vidyut Utpadan Nigam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dani Regular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dani Regular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dani Regular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dani Regular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dani Regular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dani Regular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4431" y="1772816"/>
            <a:ext cx="9072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US" altLang="en-US" sz="24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ENVIRONMENTAL CLEARANCE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US" altLang="en-US" sz="24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0" y="228600"/>
            <a:ext cx="9144000" cy="15081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PRESENTATION BEFORE THE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EXPERT APPRAISAL COMMITTEE</a:t>
            </a:r>
            <a:endParaRPr lang="en-US" altLang="en-US" sz="2400" b="1" dirty="0">
              <a:ln w="0"/>
              <a:solidFill>
                <a:schemeClr val="accent3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MINISTRY OF ENVIRONMENT FOREST &amp; CLIMATE CHANGE (MoEFCC)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GOVT. OF INDIA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0898" y="5429642"/>
            <a:ext cx="5282793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Project Proponent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Rajasthan Rajya Vidyut Utpadan Nigam Ltd.(RVUNL)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(Rajasthan Govt. Undertaking)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Vidyut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Bhawan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Janpath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Jyoti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Nagar, Jaipur-302005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0" y="2527525"/>
            <a:ext cx="9126094" cy="17655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n-US" altLang="en-US" sz="24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EXPANSION PROPOSAL </a:t>
            </a:r>
          </a:p>
          <a:p>
            <a:pPr algn="ctr">
              <a:spcBef>
                <a:spcPct val="0"/>
              </a:spcBef>
            </a:pPr>
            <a:r>
              <a:rPr lang="en-US" altLang="en-US" sz="2000" b="1" dirty="0">
                <a:ln w="0"/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</a:p>
          <a:p>
            <a:pPr algn="ctr">
              <a:spcBef>
                <a:spcPct val="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PARSA EAST AND KANTA BASAN OPENCAST COAL MINE  </a:t>
            </a:r>
          </a:p>
          <a:p>
            <a:pPr algn="ctr">
              <a:spcBef>
                <a:spcPct val="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PIT HEAD COAL WASHERY (15 MTPA To 21 MTPA)</a:t>
            </a:r>
          </a:p>
          <a:p>
            <a:pPr algn="ctr">
              <a:spcBef>
                <a:spcPct val="0"/>
              </a:spcBef>
            </a:pPr>
            <a:r>
              <a:rPr lang="en-US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Expansion as per OM F. No. J-11015/224/2015-IA.II dated 15</a:t>
            </a:r>
            <a:r>
              <a:rPr lang="en-US" altLang="en-US" sz="16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2017</a:t>
            </a:r>
            <a:r>
              <a:rPr lang="en-US" alt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431" y="4365104"/>
            <a:ext cx="906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TEHSIL UDAYPUR, DISTRICT  SURGUJA, CHHATTISGARH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86433" y="5445125"/>
            <a:ext cx="375756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EIA Consultant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Vardan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Environet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Certificate No. NABET/EIA/1922/RA0166(Rev. 01)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Plot no. 82 A, Sector-5, IMT Manesar,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Gurugram, Haryana</a:t>
            </a:r>
          </a:p>
        </p:txBody>
      </p:sp>
    </p:spTree>
    <p:extLst>
      <p:ext uri="{BB962C8B-B14F-4D97-AF65-F5344CB8AC3E}">
        <p14:creationId xmlns:p14="http://schemas.microsoft.com/office/powerpoint/2010/main" val="175369086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13801</TotalTime>
  <Words>129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Adani Regular</vt:lpstr>
      <vt:lpstr>Arial</vt:lpstr>
      <vt:lpstr>Book Antiqua</vt:lpstr>
      <vt:lpstr>Calibri</vt:lpstr>
      <vt:lpstr>Castellar</vt:lpstr>
      <vt:lpstr>blank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30010577</dc:creator>
  <cp:lastModifiedBy>Brijesh Singh</cp:lastModifiedBy>
  <cp:revision>1172</cp:revision>
  <cp:lastPrinted>2017-04-27T05:52:51Z</cp:lastPrinted>
  <dcterms:created xsi:type="dcterms:W3CDTF">2014-07-23T06:53:45Z</dcterms:created>
  <dcterms:modified xsi:type="dcterms:W3CDTF">2021-10-22T06:49:53Z</dcterms:modified>
</cp:coreProperties>
</file>