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7609-42CF-4BBE-8FA0-C4A77E0B9CDC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8275-1BF1-4818-9A65-97EDE9B666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7609-42CF-4BBE-8FA0-C4A77E0B9CDC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8275-1BF1-4818-9A65-97EDE9B666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7609-42CF-4BBE-8FA0-C4A77E0B9CDC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8275-1BF1-4818-9A65-97EDE9B666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7609-42CF-4BBE-8FA0-C4A77E0B9CDC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8275-1BF1-4818-9A65-97EDE9B666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7609-42CF-4BBE-8FA0-C4A77E0B9CDC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8275-1BF1-4818-9A65-97EDE9B666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7609-42CF-4BBE-8FA0-C4A77E0B9CDC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8275-1BF1-4818-9A65-97EDE9B666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7609-42CF-4BBE-8FA0-C4A77E0B9CDC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8275-1BF1-4818-9A65-97EDE9B666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7609-42CF-4BBE-8FA0-C4A77E0B9CDC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8275-1BF1-4818-9A65-97EDE9B666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7609-42CF-4BBE-8FA0-C4A77E0B9CDC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8275-1BF1-4818-9A65-97EDE9B666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7609-42CF-4BBE-8FA0-C4A77E0B9CDC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8275-1BF1-4818-9A65-97EDE9B666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7609-42CF-4BBE-8FA0-C4A77E0B9CDC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8275-1BF1-4818-9A65-97EDE9B666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47609-42CF-4BBE-8FA0-C4A77E0B9CDC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08275-1BF1-4818-9A65-97EDE9B666F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2133600"/>
            <a:ext cx="6096000" cy="838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Presentation will be circulated before held of EAC meeting  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9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Sinu Roy</dc:creator>
  <cp:lastModifiedBy>Sinu Roy</cp:lastModifiedBy>
  <cp:revision>2</cp:revision>
  <dcterms:created xsi:type="dcterms:W3CDTF">2022-01-22T11:41:57Z</dcterms:created>
  <dcterms:modified xsi:type="dcterms:W3CDTF">2022-01-22T12:36:21Z</dcterms:modified>
</cp:coreProperties>
</file>