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32287-C2C1-4DE9-B041-6D5F592BF004}" type="datetimeFigureOut">
              <a:rPr lang="en-US" smtClean="0"/>
              <a:t>2/15/2022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EE7C3-E890-4882-B54C-97F6BC66E61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28728" y="1214422"/>
            <a:ext cx="5686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PPT Will be submitted at the time of final EC Presentation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1</cp:revision>
  <dcterms:created xsi:type="dcterms:W3CDTF">2022-02-15T09:06:45Z</dcterms:created>
  <dcterms:modified xsi:type="dcterms:W3CDTF">2022-02-15T09:07:34Z</dcterms:modified>
</cp:coreProperties>
</file>