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52"/>
  </p:notesMasterIdLst>
  <p:handoutMasterIdLst>
    <p:handoutMasterId r:id="rId53"/>
  </p:handoutMasterIdLst>
  <p:sldIdLst>
    <p:sldId id="289" r:id="rId2"/>
    <p:sldId id="268" r:id="rId3"/>
    <p:sldId id="280" r:id="rId4"/>
    <p:sldId id="269" r:id="rId5"/>
    <p:sldId id="261" r:id="rId6"/>
    <p:sldId id="271" r:id="rId7"/>
    <p:sldId id="281" r:id="rId8"/>
    <p:sldId id="273" r:id="rId9"/>
    <p:sldId id="283" r:id="rId10"/>
    <p:sldId id="284" r:id="rId11"/>
    <p:sldId id="285" r:id="rId12"/>
    <p:sldId id="274" r:id="rId13"/>
    <p:sldId id="275" r:id="rId14"/>
    <p:sldId id="286" r:id="rId15"/>
    <p:sldId id="313" r:id="rId16"/>
    <p:sldId id="311" r:id="rId17"/>
    <p:sldId id="292" r:id="rId18"/>
    <p:sldId id="310" r:id="rId19"/>
    <p:sldId id="314" r:id="rId20"/>
    <p:sldId id="315" r:id="rId21"/>
    <p:sldId id="316" r:id="rId22"/>
    <p:sldId id="317" r:id="rId23"/>
    <p:sldId id="309" r:id="rId24"/>
    <p:sldId id="293" r:id="rId25"/>
    <p:sldId id="294" r:id="rId26"/>
    <p:sldId id="295" r:id="rId27"/>
    <p:sldId id="296" r:id="rId28"/>
    <p:sldId id="297" r:id="rId29"/>
    <p:sldId id="298" r:id="rId30"/>
    <p:sldId id="319" r:id="rId31"/>
    <p:sldId id="318" r:id="rId32"/>
    <p:sldId id="332" r:id="rId33"/>
    <p:sldId id="331" r:id="rId34"/>
    <p:sldId id="325" r:id="rId35"/>
    <p:sldId id="323" r:id="rId36"/>
    <p:sldId id="320" r:id="rId37"/>
    <p:sldId id="300" r:id="rId38"/>
    <p:sldId id="324" r:id="rId39"/>
    <p:sldId id="322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27" r:id="rId48"/>
    <p:sldId id="308" r:id="rId49"/>
    <p:sldId id="291" r:id="rId50"/>
    <p:sldId id="330" r:id="rId5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DA808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>
        <p:scale>
          <a:sx n="76" d="100"/>
          <a:sy n="76" d="100"/>
        </p:scale>
        <p:origin x="-180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98558-62E9-4586-BA5A-9028E8034876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8B7F5009-AC8B-4A1C-A788-94A16A289E68}">
      <dgm:prSet phldrT="[Text]" custT="1"/>
      <dgm:spPr/>
      <dgm:t>
        <a:bodyPr/>
        <a:lstStyle/>
        <a:p>
          <a:r>
            <a:rPr lang="en-US" sz="1800" b="1" dirty="0" smtClean="0"/>
            <a:t>User Agency</a:t>
          </a:r>
          <a:endParaRPr lang="en-IN" sz="1800" b="1" dirty="0"/>
        </a:p>
      </dgm:t>
    </dgm:pt>
    <dgm:pt modelId="{30A9C929-8267-4003-9EA2-159AFE6E110D}" type="parTrans" cxnId="{67712181-3D92-45B3-9A52-7BF4D696D470}">
      <dgm:prSet/>
      <dgm:spPr/>
      <dgm:t>
        <a:bodyPr/>
        <a:lstStyle/>
        <a:p>
          <a:endParaRPr lang="en-IN"/>
        </a:p>
      </dgm:t>
    </dgm:pt>
    <dgm:pt modelId="{4B2F08E4-FE82-4E6C-9F68-C4665D109ADF}" type="sibTrans" cxnId="{67712181-3D92-45B3-9A52-7BF4D696D470}">
      <dgm:prSet/>
      <dgm:spPr/>
      <dgm:t>
        <a:bodyPr/>
        <a:lstStyle/>
        <a:p>
          <a:endParaRPr lang="en-IN"/>
        </a:p>
      </dgm:t>
    </dgm:pt>
    <dgm:pt modelId="{E9235B8C-AD83-423D-8BB2-D1C88F001A61}">
      <dgm:prSet custT="1"/>
      <dgm:spPr/>
      <dgm:t>
        <a:bodyPr/>
        <a:lstStyle/>
        <a:p>
          <a:r>
            <a:rPr lang="en-US" sz="1800" b="1" dirty="0" smtClean="0"/>
            <a:t>State Nodal Officer</a:t>
          </a:r>
          <a:endParaRPr lang="en-US" sz="1800" b="1" dirty="0"/>
        </a:p>
      </dgm:t>
    </dgm:pt>
    <dgm:pt modelId="{E921703F-075E-4A95-8E42-49A467B33D45}" type="parTrans" cxnId="{FD3E1C62-425E-4376-867C-1B6B63F1DBB3}">
      <dgm:prSet/>
      <dgm:spPr/>
      <dgm:t>
        <a:bodyPr/>
        <a:lstStyle/>
        <a:p>
          <a:endParaRPr lang="en-IN"/>
        </a:p>
      </dgm:t>
    </dgm:pt>
    <dgm:pt modelId="{12B0B696-AE65-4457-836D-57FA9D40F158}" type="sibTrans" cxnId="{FD3E1C62-425E-4376-867C-1B6B63F1DBB3}">
      <dgm:prSet/>
      <dgm:spPr/>
      <dgm:t>
        <a:bodyPr/>
        <a:lstStyle/>
        <a:p>
          <a:endParaRPr lang="en-IN"/>
        </a:p>
      </dgm:t>
    </dgm:pt>
    <dgm:pt modelId="{72E559AA-9A83-4499-BF7B-5B7A7F6ECEEA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DCF and DC</a:t>
          </a:r>
          <a:endParaRPr lang="en-US" sz="1800" b="1" dirty="0"/>
        </a:p>
      </dgm:t>
    </dgm:pt>
    <dgm:pt modelId="{9EF6CFB3-384D-42B8-8811-A603C5FC504D}" type="parTrans" cxnId="{61290725-0C0D-4746-A319-D61903DCA8C4}">
      <dgm:prSet/>
      <dgm:spPr/>
      <dgm:t>
        <a:bodyPr/>
        <a:lstStyle/>
        <a:p>
          <a:endParaRPr lang="en-IN"/>
        </a:p>
      </dgm:t>
    </dgm:pt>
    <dgm:pt modelId="{5557F6E2-607C-4C96-9910-7ED2BFE51669}" type="sibTrans" cxnId="{61290725-0C0D-4746-A319-D61903DCA8C4}">
      <dgm:prSet/>
      <dgm:spPr/>
      <dgm:t>
        <a:bodyPr/>
        <a:lstStyle/>
        <a:p>
          <a:endParaRPr lang="en-IN"/>
        </a:p>
      </dgm:t>
    </dgm:pt>
    <dgm:pt modelId="{37B68E02-5E42-42C7-A509-2DA7C1C50E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CF/CCF</a:t>
          </a:r>
          <a:endParaRPr lang="en-US" sz="1800" b="1" dirty="0"/>
        </a:p>
      </dgm:t>
    </dgm:pt>
    <dgm:pt modelId="{F22DFFC2-3859-46A4-B289-422357ED409A}" type="parTrans" cxnId="{A88AAA7F-4683-4CAF-82D8-D9DD285D1465}">
      <dgm:prSet/>
      <dgm:spPr/>
      <dgm:t>
        <a:bodyPr/>
        <a:lstStyle/>
        <a:p>
          <a:endParaRPr lang="en-IN"/>
        </a:p>
      </dgm:t>
    </dgm:pt>
    <dgm:pt modelId="{A61B8948-3930-40A3-A719-AB7C6FA35DDE}" type="sibTrans" cxnId="{A88AAA7F-4683-4CAF-82D8-D9DD285D1465}">
      <dgm:prSet/>
      <dgm:spPr/>
      <dgm:t>
        <a:bodyPr/>
        <a:lstStyle/>
        <a:p>
          <a:endParaRPr lang="en-IN"/>
        </a:p>
      </dgm:t>
    </dgm:pt>
    <dgm:pt modelId="{0E3DF0B1-C93A-4657-B68E-18A5490B1F6D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State Government</a:t>
          </a:r>
          <a:endParaRPr lang="en-US" sz="1600" b="1" dirty="0"/>
        </a:p>
      </dgm:t>
    </dgm:pt>
    <dgm:pt modelId="{D1CF8CA5-5ED9-47EF-ADE6-65FB8DC984E1}" type="parTrans" cxnId="{A74E80D2-45DC-486C-A90B-BB24AD0F8364}">
      <dgm:prSet/>
      <dgm:spPr/>
      <dgm:t>
        <a:bodyPr/>
        <a:lstStyle/>
        <a:p>
          <a:endParaRPr lang="en-IN"/>
        </a:p>
      </dgm:t>
    </dgm:pt>
    <dgm:pt modelId="{B3F57A94-021F-4E42-8ECD-B425C10ABA1A}" type="sibTrans" cxnId="{A74E80D2-45DC-486C-A90B-BB24AD0F8364}">
      <dgm:prSet/>
      <dgm:spPr/>
      <dgm:t>
        <a:bodyPr/>
        <a:lstStyle/>
        <a:p>
          <a:endParaRPr lang="en-IN"/>
        </a:p>
      </dgm:t>
    </dgm:pt>
    <dgm:pt modelId="{FF8B64DB-46A5-4E76-932B-B4FE4B388E88}">
      <dgm:prSet custT="1"/>
      <dgm:spPr/>
      <dgm:t>
        <a:bodyPr/>
        <a:lstStyle/>
        <a:p>
          <a:r>
            <a:rPr lang="en-US" sz="1600" b="1" dirty="0" smtClean="0"/>
            <a:t>Regional Office, RO(HQ) and Head Office (MoEF)</a:t>
          </a:r>
          <a:endParaRPr lang="en-US" sz="1600" b="1" dirty="0"/>
        </a:p>
      </dgm:t>
    </dgm:pt>
    <dgm:pt modelId="{8580B315-29E8-45AF-ADED-C41717512E5D}" type="parTrans" cxnId="{6E909653-4324-4E95-AFF7-F1142E58A942}">
      <dgm:prSet/>
      <dgm:spPr/>
      <dgm:t>
        <a:bodyPr/>
        <a:lstStyle/>
        <a:p>
          <a:endParaRPr lang="en-IN"/>
        </a:p>
      </dgm:t>
    </dgm:pt>
    <dgm:pt modelId="{57C784C9-7EC7-4A3B-81F2-EB6673C417EA}" type="sibTrans" cxnId="{6E909653-4324-4E95-AFF7-F1142E58A942}">
      <dgm:prSet/>
      <dgm:spPr/>
      <dgm:t>
        <a:bodyPr/>
        <a:lstStyle/>
        <a:p>
          <a:endParaRPr lang="en-IN"/>
        </a:p>
      </dgm:t>
    </dgm:pt>
    <dgm:pt modelId="{187331C5-E943-4E9C-AFB4-3B6556F6DFAF}" type="pres">
      <dgm:prSet presAssocID="{31B98558-62E9-4586-BA5A-9028E8034876}" presName="compositeShape" presStyleCnt="0">
        <dgm:presLayoutVars>
          <dgm:chMax val="7"/>
          <dgm:dir/>
          <dgm:resizeHandles val="exact"/>
        </dgm:presLayoutVars>
      </dgm:prSet>
      <dgm:spPr/>
    </dgm:pt>
    <dgm:pt modelId="{4756220D-CF9F-4312-9BA5-2DF5BAB118A7}" type="pres">
      <dgm:prSet presAssocID="{31B98558-62E9-4586-BA5A-9028E8034876}" presName="wedge1" presStyleLbl="node1" presStyleIdx="0" presStyleCnt="6" custLinFactNeighborX="624" custLinFactNeighborY="584"/>
      <dgm:spPr/>
      <dgm:t>
        <a:bodyPr/>
        <a:lstStyle/>
        <a:p>
          <a:endParaRPr lang="en-IN"/>
        </a:p>
      </dgm:t>
    </dgm:pt>
    <dgm:pt modelId="{AC114711-31BD-46FE-B8F6-F31E274E2822}" type="pres">
      <dgm:prSet presAssocID="{31B98558-62E9-4586-BA5A-9028E8034876}" presName="dummy1a" presStyleCnt="0"/>
      <dgm:spPr/>
    </dgm:pt>
    <dgm:pt modelId="{91CE7DE8-AA83-40AA-B9BF-1A3D293FD86D}" type="pres">
      <dgm:prSet presAssocID="{31B98558-62E9-4586-BA5A-9028E8034876}" presName="dummy1b" presStyleCnt="0"/>
      <dgm:spPr/>
    </dgm:pt>
    <dgm:pt modelId="{73044096-1599-459D-9545-DE2CE6468255}" type="pres">
      <dgm:prSet presAssocID="{31B98558-62E9-4586-BA5A-9028E803487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D7DB4A-F96D-468D-89F7-6B84D6BBE9FD}" type="pres">
      <dgm:prSet presAssocID="{31B98558-62E9-4586-BA5A-9028E8034876}" presName="wedge2" presStyleLbl="node1" presStyleIdx="1" presStyleCnt="6"/>
      <dgm:spPr/>
      <dgm:t>
        <a:bodyPr/>
        <a:lstStyle/>
        <a:p>
          <a:endParaRPr lang="en-IN"/>
        </a:p>
      </dgm:t>
    </dgm:pt>
    <dgm:pt modelId="{BFE9E8C3-BB16-49A4-B1E6-351BE773B34B}" type="pres">
      <dgm:prSet presAssocID="{31B98558-62E9-4586-BA5A-9028E8034876}" presName="dummy2a" presStyleCnt="0"/>
      <dgm:spPr/>
    </dgm:pt>
    <dgm:pt modelId="{42952F71-35CA-470A-AB5B-99271C3C66B0}" type="pres">
      <dgm:prSet presAssocID="{31B98558-62E9-4586-BA5A-9028E8034876}" presName="dummy2b" presStyleCnt="0"/>
      <dgm:spPr/>
    </dgm:pt>
    <dgm:pt modelId="{F8E613D2-FB8B-4D05-BD50-6714E53C795D}" type="pres">
      <dgm:prSet presAssocID="{31B98558-62E9-4586-BA5A-9028E803487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30E58E-8ACF-405D-A040-15037C6B771B}" type="pres">
      <dgm:prSet presAssocID="{31B98558-62E9-4586-BA5A-9028E8034876}" presName="wedge3" presStyleLbl="node1" presStyleIdx="2" presStyleCnt="6"/>
      <dgm:spPr/>
      <dgm:t>
        <a:bodyPr/>
        <a:lstStyle/>
        <a:p>
          <a:endParaRPr lang="en-IN"/>
        </a:p>
      </dgm:t>
    </dgm:pt>
    <dgm:pt modelId="{646FC67F-00F5-46DF-AB12-BD830C2BD59C}" type="pres">
      <dgm:prSet presAssocID="{31B98558-62E9-4586-BA5A-9028E8034876}" presName="dummy3a" presStyleCnt="0"/>
      <dgm:spPr/>
    </dgm:pt>
    <dgm:pt modelId="{BC8D90A9-7CC4-4B03-A03F-31AC46D1D130}" type="pres">
      <dgm:prSet presAssocID="{31B98558-62E9-4586-BA5A-9028E8034876}" presName="dummy3b" presStyleCnt="0"/>
      <dgm:spPr/>
    </dgm:pt>
    <dgm:pt modelId="{8D09B19C-3C4F-4C77-A0A3-9576D09930E8}" type="pres">
      <dgm:prSet presAssocID="{31B98558-62E9-4586-BA5A-9028E803487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6266B-BBC4-466F-B744-F38157966AD8}" type="pres">
      <dgm:prSet presAssocID="{31B98558-62E9-4586-BA5A-9028E8034876}" presName="wedge4" presStyleLbl="node1" presStyleIdx="3" presStyleCnt="6" custScaleY="101957" custLinFactNeighborX="524" custLinFactNeighborY="159"/>
      <dgm:spPr/>
      <dgm:t>
        <a:bodyPr/>
        <a:lstStyle/>
        <a:p>
          <a:endParaRPr lang="en-IN"/>
        </a:p>
      </dgm:t>
    </dgm:pt>
    <dgm:pt modelId="{48885557-8142-4BB2-BE70-07075A88E648}" type="pres">
      <dgm:prSet presAssocID="{31B98558-62E9-4586-BA5A-9028E8034876}" presName="dummy4a" presStyleCnt="0"/>
      <dgm:spPr/>
    </dgm:pt>
    <dgm:pt modelId="{9B02AA0B-0372-4304-9B3B-5211279EBD5A}" type="pres">
      <dgm:prSet presAssocID="{31B98558-62E9-4586-BA5A-9028E8034876}" presName="dummy4b" presStyleCnt="0"/>
      <dgm:spPr/>
    </dgm:pt>
    <dgm:pt modelId="{DA11CB30-1C77-4CDA-B4F9-0B2D405CF87B}" type="pres">
      <dgm:prSet presAssocID="{31B98558-62E9-4586-BA5A-9028E803487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3D4BCD-F284-431A-806C-B2A6F74C8739}" type="pres">
      <dgm:prSet presAssocID="{31B98558-62E9-4586-BA5A-9028E8034876}" presName="wedge5" presStyleLbl="node1" presStyleIdx="4" presStyleCnt="6"/>
      <dgm:spPr/>
      <dgm:t>
        <a:bodyPr/>
        <a:lstStyle/>
        <a:p>
          <a:endParaRPr lang="en-IN"/>
        </a:p>
      </dgm:t>
    </dgm:pt>
    <dgm:pt modelId="{DE877A67-1F9D-4032-AA06-EF1B9E5826E2}" type="pres">
      <dgm:prSet presAssocID="{31B98558-62E9-4586-BA5A-9028E8034876}" presName="dummy5a" presStyleCnt="0"/>
      <dgm:spPr/>
    </dgm:pt>
    <dgm:pt modelId="{9AD04D71-4393-45F4-938B-5C904CA1A81A}" type="pres">
      <dgm:prSet presAssocID="{31B98558-62E9-4586-BA5A-9028E8034876}" presName="dummy5b" presStyleCnt="0"/>
      <dgm:spPr/>
    </dgm:pt>
    <dgm:pt modelId="{ED92AD5D-B2E8-4AF2-BDBD-9A7A093F0E20}" type="pres">
      <dgm:prSet presAssocID="{31B98558-62E9-4586-BA5A-9028E803487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9EDF00-79C9-4C25-8EAE-158BA7F804AB}" type="pres">
      <dgm:prSet presAssocID="{31B98558-62E9-4586-BA5A-9028E8034876}" presName="wedge6" presStyleLbl="node1" presStyleIdx="5" presStyleCnt="6"/>
      <dgm:spPr/>
      <dgm:t>
        <a:bodyPr/>
        <a:lstStyle/>
        <a:p>
          <a:endParaRPr lang="en-IN"/>
        </a:p>
      </dgm:t>
    </dgm:pt>
    <dgm:pt modelId="{9D2BE79C-F1E1-4F74-B876-AEA1A8D2F645}" type="pres">
      <dgm:prSet presAssocID="{31B98558-62E9-4586-BA5A-9028E8034876}" presName="dummy6a" presStyleCnt="0"/>
      <dgm:spPr/>
    </dgm:pt>
    <dgm:pt modelId="{1E5086DF-B830-4DC1-94D3-A75D9654EE5E}" type="pres">
      <dgm:prSet presAssocID="{31B98558-62E9-4586-BA5A-9028E8034876}" presName="dummy6b" presStyleCnt="0"/>
      <dgm:spPr/>
    </dgm:pt>
    <dgm:pt modelId="{3BB79D97-9507-4697-8EBA-11824AADCEDA}" type="pres">
      <dgm:prSet presAssocID="{31B98558-62E9-4586-BA5A-9028E803487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41E920-AAF8-43D8-88EE-7A9920A54C1F}" type="pres">
      <dgm:prSet presAssocID="{4B2F08E4-FE82-4E6C-9F68-C4665D109ADF}" presName="arrowWedge1" presStyleLbl="fgSibTrans2D1" presStyleIdx="0" presStyleCnt="6"/>
      <dgm:spPr/>
    </dgm:pt>
    <dgm:pt modelId="{181DF5B8-1102-4EC1-B48A-AE3CF1B45723}" type="pres">
      <dgm:prSet presAssocID="{12B0B696-AE65-4457-836D-57FA9D40F158}" presName="arrowWedge2" presStyleLbl="fgSibTrans2D1" presStyleIdx="1" presStyleCnt="6"/>
      <dgm:spPr/>
    </dgm:pt>
    <dgm:pt modelId="{2E6ADE2C-AA7A-42FC-8E3D-94092BEA1DA5}" type="pres">
      <dgm:prSet presAssocID="{5557F6E2-607C-4C96-9910-7ED2BFE51669}" presName="arrowWedge3" presStyleLbl="fgSibTrans2D1" presStyleIdx="2" presStyleCnt="6"/>
      <dgm:spPr>
        <a:solidFill>
          <a:srgbClr val="00B050"/>
        </a:solidFill>
      </dgm:spPr>
    </dgm:pt>
    <dgm:pt modelId="{B4491E6D-6181-4738-966F-590060BD9D08}" type="pres">
      <dgm:prSet presAssocID="{A61B8948-3930-40A3-A719-AB7C6FA35DDE}" presName="arrowWedge4" presStyleLbl="fgSibTrans2D1" presStyleIdx="3" presStyleCnt="6"/>
      <dgm:spPr>
        <a:solidFill>
          <a:schemeClr val="bg2">
            <a:lumMod val="50000"/>
          </a:schemeClr>
        </a:solidFill>
      </dgm:spPr>
    </dgm:pt>
    <dgm:pt modelId="{64C925F3-9495-4038-BE55-893E2E57FE81}" type="pres">
      <dgm:prSet presAssocID="{B3F57A94-021F-4E42-8ECD-B425C10ABA1A}" presName="arrowWedge5" presStyleLbl="fgSibTrans2D1" presStyleIdx="4" presStyleCnt="6"/>
      <dgm:spPr>
        <a:solidFill>
          <a:schemeClr val="accent2"/>
        </a:solidFill>
      </dgm:spPr>
    </dgm:pt>
    <dgm:pt modelId="{0881857A-FAE1-49C5-A25A-252106DFC7B5}" type="pres">
      <dgm:prSet presAssocID="{57C784C9-7EC7-4A3B-81F2-EB6673C417EA}" presName="arrowWedge6" presStyleLbl="fgSibTrans2D1" presStyleIdx="5" presStyleCnt="6"/>
      <dgm:spPr/>
    </dgm:pt>
  </dgm:ptLst>
  <dgm:cxnLst>
    <dgm:cxn modelId="{A88AAA7F-4683-4CAF-82D8-D9DD285D1465}" srcId="{31B98558-62E9-4586-BA5A-9028E8034876}" destId="{37B68E02-5E42-42C7-A509-2DA7C1C50ECB}" srcOrd="3" destOrd="0" parTransId="{F22DFFC2-3859-46A4-B289-422357ED409A}" sibTransId="{A61B8948-3930-40A3-A719-AB7C6FA35DDE}"/>
    <dgm:cxn modelId="{CCF2A7DF-B5F3-4402-A05B-3AC98D511508}" type="presOf" srcId="{37B68E02-5E42-42C7-A509-2DA7C1C50ECB}" destId="{96A6266B-BBC4-466F-B744-F38157966AD8}" srcOrd="0" destOrd="0" presId="urn:microsoft.com/office/officeart/2005/8/layout/cycle8"/>
    <dgm:cxn modelId="{0E9CC07A-0F87-4F79-8BB6-5D2D3CB97517}" type="presOf" srcId="{72E559AA-9A83-4499-BF7B-5B7A7F6ECEEA}" destId="{8D09B19C-3C4F-4C77-A0A3-9576D09930E8}" srcOrd="1" destOrd="0" presId="urn:microsoft.com/office/officeart/2005/8/layout/cycle8"/>
    <dgm:cxn modelId="{94F3CCA0-387B-4235-915E-8D7538067666}" type="presOf" srcId="{31B98558-62E9-4586-BA5A-9028E8034876}" destId="{187331C5-E943-4E9C-AFB4-3B6556F6DFAF}" srcOrd="0" destOrd="0" presId="urn:microsoft.com/office/officeart/2005/8/layout/cycle8"/>
    <dgm:cxn modelId="{3DF17FB0-54C3-4616-BEBB-65D19FAC918D}" type="presOf" srcId="{37B68E02-5E42-42C7-A509-2DA7C1C50ECB}" destId="{DA11CB30-1C77-4CDA-B4F9-0B2D405CF87B}" srcOrd="1" destOrd="0" presId="urn:microsoft.com/office/officeart/2005/8/layout/cycle8"/>
    <dgm:cxn modelId="{5097AE74-DC02-4B10-B41C-39CD21D74963}" type="presOf" srcId="{0E3DF0B1-C93A-4657-B68E-18A5490B1F6D}" destId="{ED92AD5D-B2E8-4AF2-BDBD-9A7A093F0E20}" srcOrd="1" destOrd="0" presId="urn:microsoft.com/office/officeart/2005/8/layout/cycle8"/>
    <dgm:cxn modelId="{7791D517-2762-441D-A581-4CC5C04D3C90}" type="presOf" srcId="{0E3DF0B1-C93A-4657-B68E-18A5490B1F6D}" destId="{EF3D4BCD-F284-431A-806C-B2A6F74C8739}" srcOrd="0" destOrd="0" presId="urn:microsoft.com/office/officeart/2005/8/layout/cycle8"/>
    <dgm:cxn modelId="{479805EB-1EB0-4D4D-A1B4-93E317FDC91A}" type="presOf" srcId="{72E559AA-9A83-4499-BF7B-5B7A7F6ECEEA}" destId="{2130E58E-8ACF-405D-A040-15037C6B771B}" srcOrd="0" destOrd="0" presId="urn:microsoft.com/office/officeart/2005/8/layout/cycle8"/>
    <dgm:cxn modelId="{D5ED97EB-14BE-40ED-A51B-704E5AB850A7}" type="presOf" srcId="{E9235B8C-AD83-423D-8BB2-D1C88F001A61}" destId="{F8E613D2-FB8B-4D05-BD50-6714E53C795D}" srcOrd="1" destOrd="0" presId="urn:microsoft.com/office/officeart/2005/8/layout/cycle8"/>
    <dgm:cxn modelId="{61290725-0C0D-4746-A319-D61903DCA8C4}" srcId="{31B98558-62E9-4586-BA5A-9028E8034876}" destId="{72E559AA-9A83-4499-BF7B-5B7A7F6ECEEA}" srcOrd="2" destOrd="0" parTransId="{9EF6CFB3-384D-42B8-8811-A603C5FC504D}" sibTransId="{5557F6E2-607C-4C96-9910-7ED2BFE51669}"/>
    <dgm:cxn modelId="{61327D60-447C-4E7C-8FC4-6CE34B744935}" type="presOf" srcId="{8B7F5009-AC8B-4A1C-A788-94A16A289E68}" destId="{73044096-1599-459D-9545-DE2CE6468255}" srcOrd="1" destOrd="0" presId="urn:microsoft.com/office/officeart/2005/8/layout/cycle8"/>
    <dgm:cxn modelId="{67712181-3D92-45B3-9A52-7BF4D696D470}" srcId="{31B98558-62E9-4586-BA5A-9028E8034876}" destId="{8B7F5009-AC8B-4A1C-A788-94A16A289E68}" srcOrd="0" destOrd="0" parTransId="{30A9C929-8267-4003-9EA2-159AFE6E110D}" sibTransId="{4B2F08E4-FE82-4E6C-9F68-C4665D109ADF}"/>
    <dgm:cxn modelId="{FD3E1C62-425E-4376-867C-1B6B63F1DBB3}" srcId="{31B98558-62E9-4586-BA5A-9028E8034876}" destId="{E9235B8C-AD83-423D-8BB2-D1C88F001A61}" srcOrd="1" destOrd="0" parTransId="{E921703F-075E-4A95-8E42-49A467B33D45}" sibTransId="{12B0B696-AE65-4457-836D-57FA9D40F158}"/>
    <dgm:cxn modelId="{DF66B3BE-1B78-428F-989F-1B040610C7C4}" type="presOf" srcId="{FF8B64DB-46A5-4E76-932B-B4FE4B388E88}" destId="{3BB79D97-9507-4697-8EBA-11824AADCEDA}" srcOrd="1" destOrd="0" presId="urn:microsoft.com/office/officeart/2005/8/layout/cycle8"/>
    <dgm:cxn modelId="{6E909653-4324-4E95-AFF7-F1142E58A942}" srcId="{31B98558-62E9-4586-BA5A-9028E8034876}" destId="{FF8B64DB-46A5-4E76-932B-B4FE4B388E88}" srcOrd="5" destOrd="0" parTransId="{8580B315-29E8-45AF-ADED-C41717512E5D}" sibTransId="{57C784C9-7EC7-4A3B-81F2-EB6673C417EA}"/>
    <dgm:cxn modelId="{3E93397A-C811-4C52-9D0D-38F8145A1E37}" type="presOf" srcId="{FF8B64DB-46A5-4E76-932B-B4FE4B388E88}" destId="{C99EDF00-79C9-4C25-8EAE-158BA7F804AB}" srcOrd="0" destOrd="0" presId="urn:microsoft.com/office/officeart/2005/8/layout/cycle8"/>
    <dgm:cxn modelId="{A74E80D2-45DC-486C-A90B-BB24AD0F8364}" srcId="{31B98558-62E9-4586-BA5A-9028E8034876}" destId="{0E3DF0B1-C93A-4657-B68E-18A5490B1F6D}" srcOrd="4" destOrd="0" parTransId="{D1CF8CA5-5ED9-47EF-ADE6-65FB8DC984E1}" sibTransId="{B3F57A94-021F-4E42-8ECD-B425C10ABA1A}"/>
    <dgm:cxn modelId="{C0FC2EA9-8C0F-4866-9273-C27A7F2D5CD8}" type="presOf" srcId="{8B7F5009-AC8B-4A1C-A788-94A16A289E68}" destId="{4756220D-CF9F-4312-9BA5-2DF5BAB118A7}" srcOrd="0" destOrd="0" presId="urn:microsoft.com/office/officeart/2005/8/layout/cycle8"/>
    <dgm:cxn modelId="{0CCF8A99-DDDA-4C7A-9039-45AD3376B23E}" type="presOf" srcId="{E9235B8C-AD83-423D-8BB2-D1C88F001A61}" destId="{69D7DB4A-F96D-468D-89F7-6B84D6BBE9FD}" srcOrd="0" destOrd="0" presId="urn:microsoft.com/office/officeart/2005/8/layout/cycle8"/>
    <dgm:cxn modelId="{9FF9890F-4E0D-49D2-838A-1CCF04E08603}" type="presParOf" srcId="{187331C5-E943-4E9C-AFB4-3B6556F6DFAF}" destId="{4756220D-CF9F-4312-9BA5-2DF5BAB118A7}" srcOrd="0" destOrd="0" presId="urn:microsoft.com/office/officeart/2005/8/layout/cycle8"/>
    <dgm:cxn modelId="{5251D50D-1D44-4C09-97B1-463100109357}" type="presParOf" srcId="{187331C5-E943-4E9C-AFB4-3B6556F6DFAF}" destId="{AC114711-31BD-46FE-B8F6-F31E274E2822}" srcOrd="1" destOrd="0" presId="urn:microsoft.com/office/officeart/2005/8/layout/cycle8"/>
    <dgm:cxn modelId="{27D2B708-C9E0-4607-B042-C9487C40819F}" type="presParOf" srcId="{187331C5-E943-4E9C-AFB4-3B6556F6DFAF}" destId="{91CE7DE8-AA83-40AA-B9BF-1A3D293FD86D}" srcOrd="2" destOrd="0" presId="urn:microsoft.com/office/officeart/2005/8/layout/cycle8"/>
    <dgm:cxn modelId="{0E01C48D-A3FD-400C-96FC-BBC6E5C2969A}" type="presParOf" srcId="{187331C5-E943-4E9C-AFB4-3B6556F6DFAF}" destId="{73044096-1599-459D-9545-DE2CE6468255}" srcOrd="3" destOrd="0" presId="urn:microsoft.com/office/officeart/2005/8/layout/cycle8"/>
    <dgm:cxn modelId="{EBFE2955-7831-4F13-9854-658BEF670D77}" type="presParOf" srcId="{187331C5-E943-4E9C-AFB4-3B6556F6DFAF}" destId="{69D7DB4A-F96D-468D-89F7-6B84D6BBE9FD}" srcOrd="4" destOrd="0" presId="urn:microsoft.com/office/officeart/2005/8/layout/cycle8"/>
    <dgm:cxn modelId="{EE9066CF-7103-40EC-9B04-1C78E9B93E2F}" type="presParOf" srcId="{187331C5-E943-4E9C-AFB4-3B6556F6DFAF}" destId="{BFE9E8C3-BB16-49A4-B1E6-351BE773B34B}" srcOrd="5" destOrd="0" presId="urn:microsoft.com/office/officeart/2005/8/layout/cycle8"/>
    <dgm:cxn modelId="{1F5D876D-25F6-45BC-AACE-1456627B118F}" type="presParOf" srcId="{187331C5-E943-4E9C-AFB4-3B6556F6DFAF}" destId="{42952F71-35CA-470A-AB5B-99271C3C66B0}" srcOrd="6" destOrd="0" presId="urn:microsoft.com/office/officeart/2005/8/layout/cycle8"/>
    <dgm:cxn modelId="{F4486016-9025-43C1-82C3-363D9C7E3283}" type="presParOf" srcId="{187331C5-E943-4E9C-AFB4-3B6556F6DFAF}" destId="{F8E613D2-FB8B-4D05-BD50-6714E53C795D}" srcOrd="7" destOrd="0" presId="urn:microsoft.com/office/officeart/2005/8/layout/cycle8"/>
    <dgm:cxn modelId="{E00AFA56-8BE8-45DC-8464-09CA5576B356}" type="presParOf" srcId="{187331C5-E943-4E9C-AFB4-3B6556F6DFAF}" destId="{2130E58E-8ACF-405D-A040-15037C6B771B}" srcOrd="8" destOrd="0" presId="urn:microsoft.com/office/officeart/2005/8/layout/cycle8"/>
    <dgm:cxn modelId="{D87EFE00-E4CF-4E38-AC50-740FB51D6BAE}" type="presParOf" srcId="{187331C5-E943-4E9C-AFB4-3B6556F6DFAF}" destId="{646FC67F-00F5-46DF-AB12-BD830C2BD59C}" srcOrd="9" destOrd="0" presId="urn:microsoft.com/office/officeart/2005/8/layout/cycle8"/>
    <dgm:cxn modelId="{19BE0016-18ED-4B2A-807D-2D3519C81E9D}" type="presParOf" srcId="{187331C5-E943-4E9C-AFB4-3B6556F6DFAF}" destId="{BC8D90A9-7CC4-4B03-A03F-31AC46D1D130}" srcOrd="10" destOrd="0" presId="urn:microsoft.com/office/officeart/2005/8/layout/cycle8"/>
    <dgm:cxn modelId="{D4CD2B1A-B708-41A5-9682-05745EE6B4E6}" type="presParOf" srcId="{187331C5-E943-4E9C-AFB4-3B6556F6DFAF}" destId="{8D09B19C-3C4F-4C77-A0A3-9576D09930E8}" srcOrd="11" destOrd="0" presId="urn:microsoft.com/office/officeart/2005/8/layout/cycle8"/>
    <dgm:cxn modelId="{6556674E-B8D4-4B0F-8904-8DCFEDA3E0E2}" type="presParOf" srcId="{187331C5-E943-4E9C-AFB4-3B6556F6DFAF}" destId="{96A6266B-BBC4-466F-B744-F38157966AD8}" srcOrd="12" destOrd="0" presId="urn:microsoft.com/office/officeart/2005/8/layout/cycle8"/>
    <dgm:cxn modelId="{025A5364-1508-4434-921A-784D1D5817EB}" type="presParOf" srcId="{187331C5-E943-4E9C-AFB4-3B6556F6DFAF}" destId="{48885557-8142-4BB2-BE70-07075A88E648}" srcOrd="13" destOrd="0" presId="urn:microsoft.com/office/officeart/2005/8/layout/cycle8"/>
    <dgm:cxn modelId="{81C6C6CB-C959-4848-BAE6-1352FDD4364C}" type="presParOf" srcId="{187331C5-E943-4E9C-AFB4-3B6556F6DFAF}" destId="{9B02AA0B-0372-4304-9B3B-5211279EBD5A}" srcOrd="14" destOrd="0" presId="urn:microsoft.com/office/officeart/2005/8/layout/cycle8"/>
    <dgm:cxn modelId="{2C969AB7-3C7C-4495-8A6B-88B9DB70AE3D}" type="presParOf" srcId="{187331C5-E943-4E9C-AFB4-3B6556F6DFAF}" destId="{DA11CB30-1C77-4CDA-B4F9-0B2D405CF87B}" srcOrd="15" destOrd="0" presId="urn:microsoft.com/office/officeart/2005/8/layout/cycle8"/>
    <dgm:cxn modelId="{001BC8C4-9DE0-43A4-A7DD-97F5F38FB73F}" type="presParOf" srcId="{187331C5-E943-4E9C-AFB4-3B6556F6DFAF}" destId="{EF3D4BCD-F284-431A-806C-B2A6F74C8739}" srcOrd="16" destOrd="0" presId="urn:microsoft.com/office/officeart/2005/8/layout/cycle8"/>
    <dgm:cxn modelId="{32036D41-F280-4B34-BAFE-B6B84A61607F}" type="presParOf" srcId="{187331C5-E943-4E9C-AFB4-3B6556F6DFAF}" destId="{DE877A67-1F9D-4032-AA06-EF1B9E5826E2}" srcOrd="17" destOrd="0" presId="urn:microsoft.com/office/officeart/2005/8/layout/cycle8"/>
    <dgm:cxn modelId="{9C3C5B69-F123-46AA-B18D-47AB6EFB830E}" type="presParOf" srcId="{187331C5-E943-4E9C-AFB4-3B6556F6DFAF}" destId="{9AD04D71-4393-45F4-938B-5C904CA1A81A}" srcOrd="18" destOrd="0" presId="urn:microsoft.com/office/officeart/2005/8/layout/cycle8"/>
    <dgm:cxn modelId="{0F31DD8A-8049-478F-93F7-F8CC6FCB955E}" type="presParOf" srcId="{187331C5-E943-4E9C-AFB4-3B6556F6DFAF}" destId="{ED92AD5D-B2E8-4AF2-BDBD-9A7A093F0E20}" srcOrd="19" destOrd="0" presId="urn:microsoft.com/office/officeart/2005/8/layout/cycle8"/>
    <dgm:cxn modelId="{29BB362C-BECB-467C-BA3E-D7382391A2E3}" type="presParOf" srcId="{187331C5-E943-4E9C-AFB4-3B6556F6DFAF}" destId="{C99EDF00-79C9-4C25-8EAE-158BA7F804AB}" srcOrd="20" destOrd="0" presId="urn:microsoft.com/office/officeart/2005/8/layout/cycle8"/>
    <dgm:cxn modelId="{82ECE8B0-8376-4AED-8C1B-29902DDF5295}" type="presParOf" srcId="{187331C5-E943-4E9C-AFB4-3B6556F6DFAF}" destId="{9D2BE79C-F1E1-4F74-B876-AEA1A8D2F645}" srcOrd="21" destOrd="0" presId="urn:microsoft.com/office/officeart/2005/8/layout/cycle8"/>
    <dgm:cxn modelId="{442990A8-D491-4FCD-A87B-DF7620EB1341}" type="presParOf" srcId="{187331C5-E943-4E9C-AFB4-3B6556F6DFAF}" destId="{1E5086DF-B830-4DC1-94D3-A75D9654EE5E}" srcOrd="22" destOrd="0" presId="urn:microsoft.com/office/officeart/2005/8/layout/cycle8"/>
    <dgm:cxn modelId="{D40FD447-81BB-40FF-A25C-8A1E9DC1DE13}" type="presParOf" srcId="{187331C5-E943-4E9C-AFB4-3B6556F6DFAF}" destId="{3BB79D97-9507-4697-8EBA-11824AADCEDA}" srcOrd="23" destOrd="0" presId="urn:microsoft.com/office/officeart/2005/8/layout/cycle8"/>
    <dgm:cxn modelId="{E51B7C84-8D64-42DC-9B95-724755712F2C}" type="presParOf" srcId="{187331C5-E943-4E9C-AFB4-3B6556F6DFAF}" destId="{F341E920-AAF8-43D8-88EE-7A9920A54C1F}" srcOrd="24" destOrd="0" presId="urn:microsoft.com/office/officeart/2005/8/layout/cycle8"/>
    <dgm:cxn modelId="{4F42D506-6623-437F-9A25-A936121A8F79}" type="presParOf" srcId="{187331C5-E943-4E9C-AFB4-3B6556F6DFAF}" destId="{181DF5B8-1102-4EC1-B48A-AE3CF1B45723}" srcOrd="25" destOrd="0" presId="urn:microsoft.com/office/officeart/2005/8/layout/cycle8"/>
    <dgm:cxn modelId="{93D8EBA0-0ABC-4152-B630-7F35183A3416}" type="presParOf" srcId="{187331C5-E943-4E9C-AFB4-3B6556F6DFAF}" destId="{2E6ADE2C-AA7A-42FC-8E3D-94092BEA1DA5}" srcOrd="26" destOrd="0" presId="urn:microsoft.com/office/officeart/2005/8/layout/cycle8"/>
    <dgm:cxn modelId="{5C9D81EB-F54F-4DF3-A9B7-4C3B9F4463FB}" type="presParOf" srcId="{187331C5-E943-4E9C-AFB4-3B6556F6DFAF}" destId="{B4491E6D-6181-4738-966F-590060BD9D08}" srcOrd="27" destOrd="0" presId="urn:microsoft.com/office/officeart/2005/8/layout/cycle8"/>
    <dgm:cxn modelId="{CFD00F20-BA2B-4834-84A6-5B706BE028F5}" type="presParOf" srcId="{187331C5-E943-4E9C-AFB4-3B6556F6DFAF}" destId="{64C925F3-9495-4038-BE55-893E2E57FE81}" srcOrd="28" destOrd="0" presId="urn:microsoft.com/office/officeart/2005/8/layout/cycle8"/>
    <dgm:cxn modelId="{0D2CCAC6-88D8-4C6E-A9F7-F395FB352E63}" type="presParOf" srcId="{187331C5-E943-4E9C-AFB4-3B6556F6DFAF}" destId="{0881857A-FAE1-49C5-A25A-252106DFC7B5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98558-62E9-4586-BA5A-9028E8034876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8B7F5009-AC8B-4A1C-A788-94A16A289E68}">
      <dgm:prSet phldrT="[Text]" custT="1"/>
      <dgm:spPr/>
      <dgm:t>
        <a:bodyPr/>
        <a:lstStyle/>
        <a:p>
          <a:r>
            <a:rPr lang="en-US" sz="1800" b="1" dirty="0" smtClean="0"/>
            <a:t>User Agency</a:t>
          </a:r>
          <a:endParaRPr lang="en-IN" sz="1800" b="1" dirty="0"/>
        </a:p>
      </dgm:t>
    </dgm:pt>
    <dgm:pt modelId="{30A9C929-8267-4003-9EA2-159AFE6E110D}" type="parTrans" cxnId="{67712181-3D92-45B3-9A52-7BF4D696D470}">
      <dgm:prSet/>
      <dgm:spPr/>
      <dgm:t>
        <a:bodyPr/>
        <a:lstStyle/>
        <a:p>
          <a:endParaRPr lang="en-IN"/>
        </a:p>
      </dgm:t>
    </dgm:pt>
    <dgm:pt modelId="{4B2F08E4-FE82-4E6C-9F68-C4665D109ADF}" type="sibTrans" cxnId="{67712181-3D92-45B3-9A52-7BF4D696D470}">
      <dgm:prSet/>
      <dgm:spPr/>
      <dgm:t>
        <a:bodyPr/>
        <a:lstStyle/>
        <a:p>
          <a:endParaRPr lang="en-IN"/>
        </a:p>
      </dgm:t>
    </dgm:pt>
    <dgm:pt modelId="{E9235B8C-AD83-423D-8BB2-D1C88F001A61}">
      <dgm:prSet custT="1"/>
      <dgm:spPr/>
      <dgm:t>
        <a:bodyPr/>
        <a:lstStyle/>
        <a:p>
          <a:r>
            <a:rPr lang="en-US" sz="1800" b="1" dirty="0" smtClean="0"/>
            <a:t>Nodal Officer</a:t>
          </a:r>
          <a:endParaRPr lang="en-US" sz="1800" b="1" dirty="0"/>
        </a:p>
      </dgm:t>
    </dgm:pt>
    <dgm:pt modelId="{E921703F-075E-4A95-8E42-49A467B33D45}" type="parTrans" cxnId="{FD3E1C62-425E-4376-867C-1B6B63F1DBB3}">
      <dgm:prSet/>
      <dgm:spPr/>
      <dgm:t>
        <a:bodyPr/>
        <a:lstStyle/>
        <a:p>
          <a:endParaRPr lang="en-IN"/>
        </a:p>
      </dgm:t>
    </dgm:pt>
    <dgm:pt modelId="{12B0B696-AE65-4457-836D-57FA9D40F158}" type="sibTrans" cxnId="{FD3E1C62-425E-4376-867C-1B6B63F1DBB3}">
      <dgm:prSet/>
      <dgm:spPr/>
      <dgm:t>
        <a:bodyPr/>
        <a:lstStyle/>
        <a:p>
          <a:endParaRPr lang="en-IN"/>
        </a:p>
      </dgm:t>
    </dgm:pt>
    <dgm:pt modelId="{72E559AA-9A83-4499-BF7B-5B7A7F6ECEEA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DCF</a:t>
          </a:r>
          <a:endParaRPr lang="en-US" sz="1800" b="1" dirty="0"/>
        </a:p>
      </dgm:t>
    </dgm:pt>
    <dgm:pt modelId="{9EF6CFB3-384D-42B8-8811-A603C5FC504D}" type="parTrans" cxnId="{61290725-0C0D-4746-A319-D61903DCA8C4}">
      <dgm:prSet/>
      <dgm:spPr/>
      <dgm:t>
        <a:bodyPr/>
        <a:lstStyle/>
        <a:p>
          <a:endParaRPr lang="en-IN"/>
        </a:p>
      </dgm:t>
    </dgm:pt>
    <dgm:pt modelId="{5557F6E2-607C-4C96-9910-7ED2BFE51669}" type="sibTrans" cxnId="{61290725-0C0D-4746-A319-D61903DCA8C4}">
      <dgm:prSet/>
      <dgm:spPr/>
      <dgm:t>
        <a:bodyPr/>
        <a:lstStyle/>
        <a:p>
          <a:endParaRPr lang="en-IN"/>
        </a:p>
      </dgm:t>
    </dgm:pt>
    <dgm:pt modelId="{37B68E02-5E42-42C7-A509-2DA7C1C50E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CF</a:t>
          </a:r>
          <a:endParaRPr lang="en-US" sz="1800" b="1" dirty="0"/>
        </a:p>
      </dgm:t>
    </dgm:pt>
    <dgm:pt modelId="{F22DFFC2-3859-46A4-B289-422357ED409A}" type="parTrans" cxnId="{A88AAA7F-4683-4CAF-82D8-D9DD285D1465}">
      <dgm:prSet/>
      <dgm:spPr/>
      <dgm:t>
        <a:bodyPr/>
        <a:lstStyle/>
        <a:p>
          <a:endParaRPr lang="en-IN"/>
        </a:p>
      </dgm:t>
    </dgm:pt>
    <dgm:pt modelId="{A61B8948-3930-40A3-A719-AB7C6FA35DDE}" type="sibTrans" cxnId="{A88AAA7F-4683-4CAF-82D8-D9DD285D1465}">
      <dgm:prSet/>
      <dgm:spPr/>
      <dgm:t>
        <a:bodyPr/>
        <a:lstStyle/>
        <a:p>
          <a:endParaRPr lang="en-IN"/>
        </a:p>
      </dgm:t>
    </dgm:pt>
    <dgm:pt modelId="{0E3DF0B1-C93A-4657-B68E-18A5490B1F6D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State </a:t>
          </a:r>
          <a:r>
            <a:rPr lang="en-US" sz="1600" b="1" dirty="0" err="1" smtClean="0"/>
            <a:t>Govt</a:t>
          </a:r>
          <a:endParaRPr lang="en-US" sz="1600" b="1" dirty="0"/>
        </a:p>
      </dgm:t>
    </dgm:pt>
    <dgm:pt modelId="{D1CF8CA5-5ED9-47EF-ADE6-65FB8DC984E1}" type="parTrans" cxnId="{A74E80D2-45DC-486C-A90B-BB24AD0F8364}">
      <dgm:prSet/>
      <dgm:spPr/>
      <dgm:t>
        <a:bodyPr/>
        <a:lstStyle/>
        <a:p>
          <a:endParaRPr lang="en-IN"/>
        </a:p>
      </dgm:t>
    </dgm:pt>
    <dgm:pt modelId="{B3F57A94-021F-4E42-8ECD-B425C10ABA1A}" type="sibTrans" cxnId="{A74E80D2-45DC-486C-A90B-BB24AD0F8364}">
      <dgm:prSet/>
      <dgm:spPr/>
      <dgm:t>
        <a:bodyPr/>
        <a:lstStyle/>
        <a:p>
          <a:endParaRPr lang="en-IN"/>
        </a:p>
      </dgm:t>
    </dgm:pt>
    <dgm:pt modelId="{FF8B64DB-46A5-4E76-932B-B4FE4B388E88}">
      <dgm:prSet custT="1"/>
      <dgm:spPr/>
      <dgm:t>
        <a:bodyPr/>
        <a:lstStyle/>
        <a:p>
          <a:r>
            <a:rPr lang="en-US" sz="1600" b="1" dirty="0" smtClean="0"/>
            <a:t>HO New Delhi</a:t>
          </a:r>
          <a:endParaRPr lang="en-US" sz="1600" b="1" dirty="0"/>
        </a:p>
      </dgm:t>
    </dgm:pt>
    <dgm:pt modelId="{8580B315-29E8-45AF-ADED-C41717512E5D}" type="parTrans" cxnId="{6E909653-4324-4E95-AFF7-F1142E58A942}">
      <dgm:prSet/>
      <dgm:spPr/>
      <dgm:t>
        <a:bodyPr/>
        <a:lstStyle/>
        <a:p>
          <a:endParaRPr lang="en-IN"/>
        </a:p>
      </dgm:t>
    </dgm:pt>
    <dgm:pt modelId="{57C784C9-7EC7-4A3B-81F2-EB6673C417EA}" type="sibTrans" cxnId="{6E909653-4324-4E95-AFF7-F1142E58A942}">
      <dgm:prSet/>
      <dgm:spPr/>
      <dgm:t>
        <a:bodyPr/>
        <a:lstStyle/>
        <a:p>
          <a:endParaRPr lang="en-IN"/>
        </a:p>
      </dgm:t>
    </dgm:pt>
    <dgm:pt modelId="{187331C5-E943-4E9C-AFB4-3B6556F6DFAF}" type="pres">
      <dgm:prSet presAssocID="{31B98558-62E9-4586-BA5A-9028E8034876}" presName="compositeShape" presStyleCnt="0">
        <dgm:presLayoutVars>
          <dgm:chMax val="7"/>
          <dgm:dir/>
          <dgm:resizeHandles val="exact"/>
        </dgm:presLayoutVars>
      </dgm:prSet>
      <dgm:spPr/>
    </dgm:pt>
    <dgm:pt modelId="{4756220D-CF9F-4312-9BA5-2DF5BAB118A7}" type="pres">
      <dgm:prSet presAssocID="{31B98558-62E9-4586-BA5A-9028E8034876}" presName="wedge1" presStyleLbl="node1" presStyleIdx="0" presStyleCnt="6"/>
      <dgm:spPr/>
      <dgm:t>
        <a:bodyPr/>
        <a:lstStyle/>
        <a:p>
          <a:endParaRPr lang="en-IN"/>
        </a:p>
      </dgm:t>
    </dgm:pt>
    <dgm:pt modelId="{AC114711-31BD-46FE-B8F6-F31E274E2822}" type="pres">
      <dgm:prSet presAssocID="{31B98558-62E9-4586-BA5A-9028E8034876}" presName="dummy1a" presStyleCnt="0"/>
      <dgm:spPr/>
    </dgm:pt>
    <dgm:pt modelId="{91CE7DE8-AA83-40AA-B9BF-1A3D293FD86D}" type="pres">
      <dgm:prSet presAssocID="{31B98558-62E9-4586-BA5A-9028E8034876}" presName="dummy1b" presStyleCnt="0"/>
      <dgm:spPr/>
    </dgm:pt>
    <dgm:pt modelId="{73044096-1599-459D-9545-DE2CE6468255}" type="pres">
      <dgm:prSet presAssocID="{31B98558-62E9-4586-BA5A-9028E803487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D7DB4A-F96D-468D-89F7-6B84D6BBE9FD}" type="pres">
      <dgm:prSet presAssocID="{31B98558-62E9-4586-BA5A-9028E8034876}" presName="wedge2" presStyleLbl="node1" presStyleIdx="1" presStyleCnt="6"/>
      <dgm:spPr/>
      <dgm:t>
        <a:bodyPr/>
        <a:lstStyle/>
        <a:p>
          <a:endParaRPr lang="en-IN"/>
        </a:p>
      </dgm:t>
    </dgm:pt>
    <dgm:pt modelId="{BFE9E8C3-BB16-49A4-B1E6-351BE773B34B}" type="pres">
      <dgm:prSet presAssocID="{31B98558-62E9-4586-BA5A-9028E8034876}" presName="dummy2a" presStyleCnt="0"/>
      <dgm:spPr/>
    </dgm:pt>
    <dgm:pt modelId="{42952F71-35CA-470A-AB5B-99271C3C66B0}" type="pres">
      <dgm:prSet presAssocID="{31B98558-62E9-4586-BA5A-9028E8034876}" presName="dummy2b" presStyleCnt="0"/>
      <dgm:spPr/>
    </dgm:pt>
    <dgm:pt modelId="{F8E613D2-FB8B-4D05-BD50-6714E53C795D}" type="pres">
      <dgm:prSet presAssocID="{31B98558-62E9-4586-BA5A-9028E803487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30E58E-8ACF-405D-A040-15037C6B771B}" type="pres">
      <dgm:prSet presAssocID="{31B98558-62E9-4586-BA5A-9028E8034876}" presName="wedge3" presStyleLbl="node1" presStyleIdx="2" presStyleCnt="6"/>
      <dgm:spPr/>
      <dgm:t>
        <a:bodyPr/>
        <a:lstStyle/>
        <a:p>
          <a:endParaRPr lang="en-IN"/>
        </a:p>
      </dgm:t>
    </dgm:pt>
    <dgm:pt modelId="{646FC67F-00F5-46DF-AB12-BD830C2BD59C}" type="pres">
      <dgm:prSet presAssocID="{31B98558-62E9-4586-BA5A-9028E8034876}" presName="dummy3a" presStyleCnt="0"/>
      <dgm:spPr/>
    </dgm:pt>
    <dgm:pt modelId="{BC8D90A9-7CC4-4B03-A03F-31AC46D1D130}" type="pres">
      <dgm:prSet presAssocID="{31B98558-62E9-4586-BA5A-9028E8034876}" presName="dummy3b" presStyleCnt="0"/>
      <dgm:spPr/>
    </dgm:pt>
    <dgm:pt modelId="{8D09B19C-3C4F-4C77-A0A3-9576D09930E8}" type="pres">
      <dgm:prSet presAssocID="{31B98558-62E9-4586-BA5A-9028E803487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6266B-BBC4-466F-B744-F38157966AD8}" type="pres">
      <dgm:prSet presAssocID="{31B98558-62E9-4586-BA5A-9028E8034876}" presName="wedge4" presStyleLbl="node1" presStyleIdx="3" presStyleCnt="6" custScaleY="101957" custLinFactNeighborX="524" custLinFactNeighborY="159"/>
      <dgm:spPr/>
      <dgm:t>
        <a:bodyPr/>
        <a:lstStyle/>
        <a:p>
          <a:endParaRPr lang="en-IN"/>
        </a:p>
      </dgm:t>
    </dgm:pt>
    <dgm:pt modelId="{48885557-8142-4BB2-BE70-07075A88E648}" type="pres">
      <dgm:prSet presAssocID="{31B98558-62E9-4586-BA5A-9028E8034876}" presName="dummy4a" presStyleCnt="0"/>
      <dgm:spPr/>
    </dgm:pt>
    <dgm:pt modelId="{9B02AA0B-0372-4304-9B3B-5211279EBD5A}" type="pres">
      <dgm:prSet presAssocID="{31B98558-62E9-4586-BA5A-9028E8034876}" presName="dummy4b" presStyleCnt="0"/>
      <dgm:spPr/>
    </dgm:pt>
    <dgm:pt modelId="{DA11CB30-1C77-4CDA-B4F9-0B2D405CF87B}" type="pres">
      <dgm:prSet presAssocID="{31B98558-62E9-4586-BA5A-9028E803487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3D4BCD-F284-431A-806C-B2A6F74C8739}" type="pres">
      <dgm:prSet presAssocID="{31B98558-62E9-4586-BA5A-9028E8034876}" presName="wedge5" presStyleLbl="node1" presStyleIdx="4" presStyleCnt="6" custLinFactNeighborX="-57" custLinFactNeighborY="-531"/>
      <dgm:spPr/>
      <dgm:t>
        <a:bodyPr/>
        <a:lstStyle/>
        <a:p>
          <a:endParaRPr lang="en-IN"/>
        </a:p>
      </dgm:t>
    </dgm:pt>
    <dgm:pt modelId="{DE877A67-1F9D-4032-AA06-EF1B9E5826E2}" type="pres">
      <dgm:prSet presAssocID="{31B98558-62E9-4586-BA5A-9028E8034876}" presName="dummy5a" presStyleCnt="0"/>
      <dgm:spPr/>
    </dgm:pt>
    <dgm:pt modelId="{9AD04D71-4393-45F4-938B-5C904CA1A81A}" type="pres">
      <dgm:prSet presAssocID="{31B98558-62E9-4586-BA5A-9028E8034876}" presName="dummy5b" presStyleCnt="0"/>
      <dgm:spPr/>
    </dgm:pt>
    <dgm:pt modelId="{ED92AD5D-B2E8-4AF2-BDBD-9A7A093F0E20}" type="pres">
      <dgm:prSet presAssocID="{31B98558-62E9-4586-BA5A-9028E803487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9EDF00-79C9-4C25-8EAE-158BA7F804AB}" type="pres">
      <dgm:prSet presAssocID="{31B98558-62E9-4586-BA5A-9028E8034876}" presName="wedge6" presStyleLbl="node1" presStyleIdx="5" presStyleCnt="6"/>
      <dgm:spPr/>
      <dgm:t>
        <a:bodyPr/>
        <a:lstStyle/>
        <a:p>
          <a:endParaRPr lang="en-IN"/>
        </a:p>
      </dgm:t>
    </dgm:pt>
    <dgm:pt modelId="{9D2BE79C-F1E1-4F74-B876-AEA1A8D2F645}" type="pres">
      <dgm:prSet presAssocID="{31B98558-62E9-4586-BA5A-9028E8034876}" presName="dummy6a" presStyleCnt="0"/>
      <dgm:spPr/>
    </dgm:pt>
    <dgm:pt modelId="{1E5086DF-B830-4DC1-94D3-A75D9654EE5E}" type="pres">
      <dgm:prSet presAssocID="{31B98558-62E9-4586-BA5A-9028E8034876}" presName="dummy6b" presStyleCnt="0"/>
      <dgm:spPr/>
    </dgm:pt>
    <dgm:pt modelId="{3BB79D97-9507-4697-8EBA-11824AADCEDA}" type="pres">
      <dgm:prSet presAssocID="{31B98558-62E9-4586-BA5A-9028E803487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41E920-AAF8-43D8-88EE-7A9920A54C1F}" type="pres">
      <dgm:prSet presAssocID="{4B2F08E4-FE82-4E6C-9F68-C4665D109ADF}" presName="arrowWedge1" presStyleLbl="fgSibTrans2D1" presStyleIdx="0" presStyleCnt="6"/>
      <dgm:spPr/>
    </dgm:pt>
    <dgm:pt modelId="{181DF5B8-1102-4EC1-B48A-AE3CF1B45723}" type="pres">
      <dgm:prSet presAssocID="{12B0B696-AE65-4457-836D-57FA9D40F158}" presName="arrowWedge2" presStyleLbl="fgSibTrans2D1" presStyleIdx="1" presStyleCnt="6"/>
      <dgm:spPr/>
    </dgm:pt>
    <dgm:pt modelId="{2E6ADE2C-AA7A-42FC-8E3D-94092BEA1DA5}" type="pres">
      <dgm:prSet presAssocID="{5557F6E2-607C-4C96-9910-7ED2BFE51669}" presName="arrowWedge3" presStyleLbl="fgSibTrans2D1" presStyleIdx="2" presStyleCnt="6"/>
      <dgm:spPr>
        <a:solidFill>
          <a:srgbClr val="00B050"/>
        </a:solidFill>
      </dgm:spPr>
    </dgm:pt>
    <dgm:pt modelId="{B4491E6D-6181-4738-966F-590060BD9D08}" type="pres">
      <dgm:prSet presAssocID="{A61B8948-3930-40A3-A719-AB7C6FA35DDE}" presName="arrowWedge4" presStyleLbl="fgSibTrans2D1" presStyleIdx="3" presStyleCnt="6"/>
      <dgm:spPr>
        <a:solidFill>
          <a:schemeClr val="bg2">
            <a:lumMod val="50000"/>
          </a:schemeClr>
        </a:solidFill>
      </dgm:spPr>
    </dgm:pt>
    <dgm:pt modelId="{64C925F3-9495-4038-BE55-893E2E57FE81}" type="pres">
      <dgm:prSet presAssocID="{B3F57A94-021F-4E42-8ECD-B425C10ABA1A}" presName="arrowWedge5" presStyleLbl="fgSibTrans2D1" presStyleIdx="4" presStyleCnt="6"/>
      <dgm:spPr>
        <a:solidFill>
          <a:schemeClr val="accent2"/>
        </a:solidFill>
      </dgm:spPr>
    </dgm:pt>
    <dgm:pt modelId="{0881857A-FAE1-49C5-A25A-252106DFC7B5}" type="pres">
      <dgm:prSet presAssocID="{57C784C9-7EC7-4A3B-81F2-EB6673C417EA}" presName="arrowWedge6" presStyleLbl="fgSibTrans2D1" presStyleIdx="5" presStyleCnt="6"/>
      <dgm:spPr/>
    </dgm:pt>
  </dgm:ptLst>
  <dgm:cxnLst>
    <dgm:cxn modelId="{A88AAA7F-4683-4CAF-82D8-D9DD285D1465}" srcId="{31B98558-62E9-4586-BA5A-9028E8034876}" destId="{37B68E02-5E42-42C7-A509-2DA7C1C50ECB}" srcOrd="3" destOrd="0" parTransId="{F22DFFC2-3859-46A4-B289-422357ED409A}" sibTransId="{A61B8948-3930-40A3-A719-AB7C6FA35DDE}"/>
    <dgm:cxn modelId="{AA874100-33B0-42F8-9865-1A8AE769A214}" type="presOf" srcId="{E9235B8C-AD83-423D-8BB2-D1C88F001A61}" destId="{F8E613D2-FB8B-4D05-BD50-6714E53C795D}" srcOrd="1" destOrd="0" presId="urn:microsoft.com/office/officeart/2005/8/layout/cycle8"/>
    <dgm:cxn modelId="{99F9704D-D0B4-430D-966D-7BE6761CE329}" type="presOf" srcId="{72E559AA-9A83-4499-BF7B-5B7A7F6ECEEA}" destId="{8D09B19C-3C4F-4C77-A0A3-9576D09930E8}" srcOrd="1" destOrd="0" presId="urn:microsoft.com/office/officeart/2005/8/layout/cycle8"/>
    <dgm:cxn modelId="{D009EE05-6A6D-4424-89F8-0CA8F5114AFA}" type="presOf" srcId="{37B68E02-5E42-42C7-A509-2DA7C1C50ECB}" destId="{96A6266B-BBC4-466F-B744-F38157966AD8}" srcOrd="0" destOrd="0" presId="urn:microsoft.com/office/officeart/2005/8/layout/cycle8"/>
    <dgm:cxn modelId="{1F10C170-3D4C-4745-90AD-34F40E7F16D3}" type="presOf" srcId="{31B98558-62E9-4586-BA5A-9028E8034876}" destId="{187331C5-E943-4E9C-AFB4-3B6556F6DFAF}" srcOrd="0" destOrd="0" presId="urn:microsoft.com/office/officeart/2005/8/layout/cycle8"/>
    <dgm:cxn modelId="{C5A1733A-B376-4800-9A29-832CD5141D28}" type="presOf" srcId="{0E3DF0B1-C93A-4657-B68E-18A5490B1F6D}" destId="{EF3D4BCD-F284-431A-806C-B2A6F74C8739}" srcOrd="0" destOrd="0" presId="urn:microsoft.com/office/officeart/2005/8/layout/cycle8"/>
    <dgm:cxn modelId="{61290725-0C0D-4746-A319-D61903DCA8C4}" srcId="{31B98558-62E9-4586-BA5A-9028E8034876}" destId="{72E559AA-9A83-4499-BF7B-5B7A7F6ECEEA}" srcOrd="2" destOrd="0" parTransId="{9EF6CFB3-384D-42B8-8811-A603C5FC504D}" sibTransId="{5557F6E2-607C-4C96-9910-7ED2BFE51669}"/>
    <dgm:cxn modelId="{6F5B90E7-E535-4979-A358-5BAABABFB692}" type="presOf" srcId="{0E3DF0B1-C93A-4657-B68E-18A5490B1F6D}" destId="{ED92AD5D-B2E8-4AF2-BDBD-9A7A093F0E20}" srcOrd="1" destOrd="0" presId="urn:microsoft.com/office/officeart/2005/8/layout/cycle8"/>
    <dgm:cxn modelId="{67712181-3D92-45B3-9A52-7BF4D696D470}" srcId="{31B98558-62E9-4586-BA5A-9028E8034876}" destId="{8B7F5009-AC8B-4A1C-A788-94A16A289E68}" srcOrd="0" destOrd="0" parTransId="{30A9C929-8267-4003-9EA2-159AFE6E110D}" sibTransId="{4B2F08E4-FE82-4E6C-9F68-C4665D109ADF}"/>
    <dgm:cxn modelId="{0170C1FA-A9F4-43EB-B43B-629924A1D366}" type="presOf" srcId="{72E559AA-9A83-4499-BF7B-5B7A7F6ECEEA}" destId="{2130E58E-8ACF-405D-A040-15037C6B771B}" srcOrd="0" destOrd="0" presId="urn:microsoft.com/office/officeart/2005/8/layout/cycle8"/>
    <dgm:cxn modelId="{FD3E1C62-425E-4376-867C-1B6B63F1DBB3}" srcId="{31B98558-62E9-4586-BA5A-9028E8034876}" destId="{E9235B8C-AD83-423D-8BB2-D1C88F001A61}" srcOrd="1" destOrd="0" parTransId="{E921703F-075E-4A95-8E42-49A467B33D45}" sibTransId="{12B0B696-AE65-4457-836D-57FA9D40F158}"/>
    <dgm:cxn modelId="{E42D2619-379E-4892-9959-7424194D8AC3}" type="presOf" srcId="{8B7F5009-AC8B-4A1C-A788-94A16A289E68}" destId="{73044096-1599-459D-9545-DE2CE6468255}" srcOrd="1" destOrd="0" presId="urn:microsoft.com/office/officeart/2005/8/layout/cycle8"/>
    <dgm:cxn modelId="{6BE36D0F-C16A-4ECC-A3A8-A626291658FF}" type="presOf" srcId="{FF8B64DB-46A5-4E76-932B-B4FE4B388E88}" destId="{3BB79D97-9507-4697-8EBA-11824AADCEDA}" srcOrd="1" destOrd="0" presId="urn:microsoft.com/office/officeart/2005/8/layout/cycle8"/>
    <dgm:cxn modelId="{6E909653-4324-4E95-AFF7-F1142E58A942}" srcId="{31B98558-62E9-4586-BA5A-9028E8034876}" destId="{FF8B64DB-46A5-4E76-932B-B4FE4B388E88}" srcOrd="5" destOrd="0" parTransId="{8580B315-29E8-45AF-ADED-C41717512E5D}" sibTransId="{57C784C9-7EC7-4A3B-81F2-EB6673C417EA}"/>
    <dgm:cxn modelId="{CEA044E0-E65C-49B4-AC6A-A3EAD0544E1C}" type="presOf" srcId="{E9235B8C-AD83-423D-8BB2-D1C88F001A61}" destId="{69D7DB4A-F96D-468D-89F7-6B84D6BBE9FD}" srcOrd="0" destOrd="0" presId="urn:microsoft.com/office/officeart/2005/8/layout/cycle8"/>
    <dgm:cxn modelId="{A74E80D2-45DC-486C-A90B-BB24AD0F8364}" srcId="{31B98558-62E9-4586-BA5A-9028E8034876}" destId="{0E3DF0B1-C93A-4657-B68E-18A5490B1F6D}" srcOrd="4" destOrd="0" parTransId="{D1CF8CA5-5ED9-47EF-ADE6-65FB8DC984E1}" sibTransId="{B3F57A94-021F-4E42-8ECD-B425C10ABA1A}"/>
    <dgm:cxn modelId="{B4A60872-4818-4560-B999-89F9D28E4E37}" type="presOf" srcId="{37B68E02-5E42-42C7-A509-2DA7C1C50ECB}" destId="{DA11CB30-1C77-4CDA-B4F9-0B2D405CF87B}" srcOrd="1" destOrd="0" presId="urn:microsoft.com/office/officeart/2005/8/layout/cycle8"/>
    <dgm:cxn modelId="{2C6EB7B3-3DB7-48B1-8FAD-8BE57C0C8FA6}" type="presOf" srcId="{8B7F5009-AC8B-4A1C-A788-94A16A289E68}" destId="{4756220D-CF9F-4312-9BA5-2DF5BAB118A7}" srcOrd="0" destOrd="0" presId="urn:microsoft.com/office/officeart/2005/8/layout/cycle8"/>
    <dgm:cxn modelId="{926D12C2-CC43-404B-A260-D09CF5D2FA59}" type="presOf" srcId="{FF8B64DB-46A5-4E76-932B-B4FE4B388E88}" destId="{C99EDF00-79C9-4C25-8EAE-158BA7F804AB}" srcOrd="0" destOrd="0" presId="urn:microsoft.com/office/officeart/2005/8/layout/cycle8"/>
    <dgm:cxn modelId="{1888923B-933A-4BCF-85D4-8558B87CDB82}" type="presParOf" srcId="{187331C5-E943-4E9C-AFB4-3B6556F6DFAF}" destId="{4756220D-CF9F-4312-9BA5-2DF5BAB118A7}" srcOrd="0" destOrd="0" presId="urn:microsoft.com/office/officeart/2005/8/layout/cycle8"/>
    <dgm:cxn modelId="{7B0AA062-0775-495D-91A9-2DBAA1716DEA}" type="presParOf" srcId="{187331C5-E943-4E9C-AFB4-3B6556F6DFAF}" destId="{AC114711-31BD-46FE-B8F6-F31E274E2822}" srcOrd="1" destOrd="0" presId="urn:microsoft.com/office/officeart/2005/8/layout/cycle8"/>
    <dgm:cxn modelId="{0B4F9EC6-B1B2-4EB3-9BF8-66C18219F451}" type="presParOf" srcId="{187331C5-E943-4E9C-AFB4-3B6556F6DFAF}" destId="{91CE7DE8-AA83-40AA-B9BF-1A3D293FD86D}" srcOrd="2" destOrd="0" presId="urn:microsoft.com/office/officeart/2005/8/layout/cycle8"/>
    <dgm:cxn modelId="{C90FB54A-3F1A-435D-9FAA-EF0AF7966487}" type="presParOf" srcId="{187331C5-E943-4E9C-AFB4-3B6556F6DFAF}" destId="{73044096-1599-459D-9545-DE2CE6468255}" srcOrd="3" destOrd="0" presId="urn:microsoft.com/office/officeart/2005/8/layout/cycle8"/>
    <dgm:cxn modelId="{9644CF1A-9E5C-4CEC-A2B3-EA6E02557CD7}" type="presParOf" srcId="{187331C5-E943-4E9C-AFB4-3B6556F6DFAF}" destId="{69D7DB4A-F96D-468D-89F7-6B84D6BBE9FD}" srcOrd="4" destOrd="0" presId="urn:microsoft.com/office/officeart/2005/8/layout/cycle8"/>
    <dgm:cxn modelId="{9029874C-C119-40AF-A0DC-ED26A9006078}" type="presParOf" srcId="{187331C5-E943-4E9C-AFB4-3B6556F6DFAF}" destId="{BFE9E8C3-BB16-49A4-B1E6-351BE773B34B}" srcOrd="5" destOrd="0" presId="urn:microsoft.com/office/officeart/2005/8/layout/cycle8"/>
    <dgm:cxn modelId="{0EDC5FCB-BAED-4CF1-A022-246821AC3F32}" type="presParOf" srcId="{187331C5-E943-4E9C-AFB4-3B6556F6DFAF}" destId="{42952F71-35CA-470A-AB5B-99271C3C66B0}" srcOrd="6" destOrd="0" presId="urn:microsoft.com/office/officeart/2005/8/layout/cycle8"/>
    <dgm:cxn modelId="{25E2167F-650C-44D1-AC3A-00F68D01B3C9}" type="presParOf" srcId="{187331C5-E943-4E9C-AFB4-3B6556F6DFAF}" destId="{F8E613D2-FB8B-4D05-BD50-6714E53C795D}" srcOrd="7" destOrd="0" presId="urn:microsoft.com/office/officeart/2005/8/layout/cycle8"/>
    <dgm:cxn modelId="{7185FFB5-2910-4102-B049-E08DDBC6981B}" type="presParOf" srcId="{187331C5-E943-4E9C-AFB4-3B6556F6DFAF}" destId="{2130E58E-8ACF-405D-A040-15037C6B771B}" srcOrd="8" destOrd="0" presId="urn:microsoft.com/office/officeart/2005/8/layout/cycle8"/>
    <dgm:cxn modelId="{CA21BE25-CBE9-44E7-ADF2-84F04ECB41A0}" type="presParOf" srcId="{187331C5-E943-4E9C-AFB4-3B6556F6DFAF}" destId="{646FC67F-00F5-46DF-AB12-BD830C2BD59C}" srcOrd="9" destOrd="0" presId="urn:microsoft.com/office/officeart/2005/8/layout/cycle8"/>
    <dgm:cxn modelId="{7DFE588F-A534-4863-AA69-7AD1AF03718D}" type="presParOf" srcId="{187331C5-E943-4E9C-AFB4-3B6556F6DFAF}" destId="{BC8D90A9-7CC4-4B03-A03F-31AC46D1D130}" srcOrd="10" destOrd="0" presId="urn:microsoft.com/office/officeart/2005/8/layout/cycle8"/>
    <dgm:cxn modelId="{83BBC69F-0C80-45A4-A9B5-EC7AED0930CB}" type="presParOf" srcId="{187331C5-E943-4E9C-AFB4-3B6556F6DFAF}" destId="{8D09B19C-3C4F-4C77-A0A3-9576D09930E8}" srcOrd="11" destOrd="0" presId="urn:microsoft.com/office/officeart/2005/8/layout/cycle8"/>
    <dgm:cxn modelId="{09B8993B-9B22-4A11-93DD-A0CB492C94B0}" type="presParOf" srcId="{187331C5-E943-4E9C-AFB4-3B6556F6DFAF}" destId="{96A6266B-BBC4-466F-B744-F38157966AD8}" srcOrd="12" destOrd="0" presId="urn:microsoft.com/office/officeart/2005/8/layout/cycle8"/>
    <dgm:cxn modelId="{44E2856F-37A9-4036-A15D-11B4406E8A9B}" type="presParOf" srcId="{187331C5-E943-4E9C-AFB4-3B6556F6DFAF}" destId="{48885557-8142-4BB2-BE70-07075A88E648}" srcOrd="13" destOrd="0" presId="urn:microsoft.com/office/officeart/2005/8/layout/cycle8"/>
    <dgm:cxn modelId="{5A5833F1-8BF0-41D6-9EF1-82CCBFB429CA}" type="presParOf" srcId="{187331C5-E943-4E9C-AFB4-3B6556F6DFAF}" destId="{9B02AA0B-0372-4304-9B3B-5211279EBD5A}" srcOrd="14" destOrd="0" presId="urn:microsoft.com/office/officeart/2005/8/layout/cycle8"/>
    <dgm:cxn modelId="{0923D081-2D0E-4E5F-A316-9A726313E2DF}" type="presParOf" srcId="{187331C5-E943-4E9C-AFB4-3B6556F6DFAF}" destId="{DA11CB30-1C77-4CDA-B4F9-0B2D405CF87B}" srcOrd="15" destOrd="0" presId="urn:microsoft.com/office/officeart/2005/8/layout/cycle8"/>
    <dgm:cxn modelId="{38456CCC-FE45-48DC-B155-11F8DFE96FA2}" type="presParOf" srcId="{187331C5-E943-4E9C-AFB4-3B6556F6DFAF}" destId="{EF3D4BCD-F284-431A-806C-B2A6F74C8739}" srcOrd="16" destOrd="0" presId="urn:microsoft.com/office/officeart/2005/8/layout/cycle8"/>
    <dgm:cxn modelId="{A46463A3-2E32-4020-9B71-DA32C5F8E5DD}" type="presParOf" srcId="{187331C5-E943-4E9C-AFB4-3B6556F6DFAF}" destId="{DE877A67-1F9D-4032-AA06-EF1B9E5826E2}" srcOrd="17" destOrd="0" presId="urn:microsoft.com/office/officeart/2005/8/layout/cycle8"/>
    <dgm:cxn modelId="{602A2812-A021-426C-BC93-17CEEFA4145A}" type="presParOf" srcId="{187331C5-E943-4E9C-AFB4-3B6556F6DFAF}" destId="{9AD04D71-4393-45F4-938B-5C904CA1A81A}" srcOrd="18" destOrd="0" presId="urn:microsoft.com/office/officeart/2005/8/layout/cycle8"/>
    <dgm:cxn modelId="{025BA7C2-806D-4962-BFA5-0E068829F3D9}" type="presParOf" srcId="{187331C5-E943-4E9C-AFB4-3B6556F6DFAF}" destId="{ED92AD5D-B2E8-4AF2-BDBD-9A7A093F0E20}" srcOrd="19" destOrd="0" presId="urn:microsoft.com/office/officeart/2005/8/layout/cycle8"/>
    <dgm:cxn modelId="{42E453D6-CC49-4D58-8B91-84E91B47B275}" type="presParOf" srcId="{187331C5-E943-4E9C-AFB4-3B6556F6DFAF}" destId="{C99EDF00-79C9-4C25-8EAE-158BA7F804AB}" srcOrd="20" destOrd="0" presId="urn:microsoft.com/office/officeart/2005/8/layout/cycle8"/>
    <dgm:cxn modelId="{7F89D2D8-9677-4214-8497-5AA376C98B69}" type="presParOf" srcId="{187331C5-E943-4E9C-AFB4-3B6556F6DFAF}" destId="{9D2BE79C-F1E1-4F74-B876-AEA1A8D2F645}" srcOrd="21" destOrd="0" presId="urn:microsoft.com/office/officeart/2005/8/layout/cycle8"/>
    <dgm:cxn modelId="{D903EEF6-72D6-409A-8F54-9AB6DCB3957F}" type="presParOf" srcId="{187331C5-E943-4E9C-AFB4-3B6556F6DFAF}" destId="{1E5086DF-B830-4DC1-94D3-A75D9654EE5E}" srcOrd="22" destOrd="0" presId="urn:microsoft.com/office/officeart/2005/8/layout/cycle8"/>
    <dgm:cxn modelId="{302B50BD-2AE0-4E0D-B383-554058DC2D35}" type="presParOf" srcId="{187331C5-E943-4E9C-AFB4-3B6556F6DFAF}" destId="{3BB79D97-9507-4697-8EBA-11824AADCEDA}" srcOrd="23" destOrd="0" presId="urn:microsoft.com/office/officeart/2005/8/layout/cycle8"/>
    <dgm:cxn modelId="{D7484764-4033-484B-879A-9FBC654EED3E}" type="presParOf" srcId="{187331C5-E943-4E9C-AFB4-3B6556F6DFAF}" destId="{F341E920-AAF8-43D8-88EE-7A9920A54C1F}" srcOrd="24" destOrd="0" presId="urn:microsoft.com/office/officeart/2005/8/layout/cycle8"/>
    <dgm:cxn modelId="{62677B5B-B5D3-4B96-A674-EDC15A6CCF03}" type="presParOf" srcId="{187331C5-E943-4E9C-AFB4-3B6556F6DFAF}" destId="{181DF5B8-1102-4EC1-B48A-AE3CF1B45723}" srcOrd="25" destOrd="0" presId="urn:microsoft.com/office/officeart/2005/8/layout/cycle8"/>
    <dgm:cxn modelId="{CCC531CF-71EC-4A9D-BE10-743777E09D66}" type="presParOf" srcId="{187331C5-E943-4E9C-AFB4-3B6556F6DFAF}" destId="{2E6ADE2C-AA7A-42FC-8E3D-94092BEA1DA5}" srcOrd="26" destOrd="0" presId="urn:microsoft.com/office/officeart/2005/8/layout/cycle8"/>
    <dgm:cxn modelId="{5B2BCE1D-98D4-4343-848A-56092E8D6230}" type="presParOf" srcId="{187331C5-E943-4E9C-AFB4-3B6556F6DFAF}" destId="{B4491E6D-6181-4738-966F-590060BD9D08}" srcOrd="27" destOrd="0" presId="urn:microsoft.com/office/officeart/2005/8/layout/cycle8"/>
    <dgm:cxn modelId="{B069CC7F-66E4-4FFE-957B-2FBA9A28D94A}" type="presParOf" srcId="{187331C5-E943-4E9C-AFB4-3B6556F6DFAF}" destId="{64C925F3-9495-4038-BE55-893E2E57FE81}" srcOrd="28" destOrd="0" presId="urn:microsoft.com/office/officeart/2005/8/layout/cycle8"/>
    <dgm:cxn modelId="{06B77604-B8C4-4A13-B171-EED17A3C19D8}" type="presParOf" srcId="{187331C5-E943-4E9C-AFB4-3B6556F6DFAF}" destId="{0881857A-FAE1-49C5-A25A-252106DFC7B5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98558-62E9-4586-BA5A-9028E8034876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8B7F5009-AC8B-4A1C-A788-94A16A289E68}">
      <dgm:prSet phldrT="[Text]" custT="1"/>
      <dgm:spPr/>
      <dgm:t>
        <a:bodyPr/>
        <a:lstStyle/>
        <a:p>
          <a:r>
            <a:rPr lang="en-US" sz="1800" b="1" dirty="0" smtClean="0"/>
            <a:t>User Agency</a:t>
          </a:r>
          <a:endParaRPr lang="en-IN" sz="1800" b="1" dirty="0"/>
        </a:p>
      </dgm:t>
    </dgm:pt>
    <dgm:pt modelId="{30A9C929-8267-4003-9EA2-159AFE6E110D}" type="parTrans" cxnId="{67712181-3D92-45B3-9A52-7BF4D696D470}">
      <dgm:prSet/>
      <dgm:spPr/>
      <dgm:t>
        <a:bodyPr/>
        <a:lstStyle/>
        <a:p>
          <a:endParaRPr lang="en-IN"/>
        </a:p>
      </dgm:t>
    </dgm:pt>
    <dgm:pt modelId="{4B2F08E4-FE82-4E6C-9F68-C4665D109ADF}" type="sibTrans" cxnId="{67712181-3D92-45B3-9A52-7BF4D696D470}">
      <dgm:prSet/>
      <dgm:spPr/>
      <dgm:t>
        <a:bodyPr/>
        <a:lstStyle/>
        <a:p>
          <a:endParaRPr lang="en-IN"/>
        </a:p>
      </dgm:t>
    </dgm:pt>
    <dgm:pt modelId="{E9235B8C-AD83-423D-8BB2-D1C88F001A61}">
      <dgm:prSet custT="1"/>
      <dgm:spPr/>
      <dgm:t>
        <a:bodyPr/>
        <a:lstStyle/>
        <a:p>
          <a:r>
            <a:rPr lang="en-US" sz="1800" b="1" dirty="0" smtClean="0"/>
            <a:t>DCF/WW</a:t>
          </a:r>
          <a:endParaRPr lang="en-US" sz="1800" b="1" dirty="0"/>
        </a:p>
      </dgm:t>
    </dgm:pt>
    <dgm:pt modelId="{E921703F-075E-4A95-8E42-49A467B33D45}" type="parTrans" cxnId="{FD3E1C62-425E-4376-867C-1B6B63F1DBB3}">
      <dgm:prSet/>
      <dgm:spPr/>
      <dgm:t>
        <a:bodyPr/>
        <a:lstStyle/>
        <a:p>
          <a:endParaRPr lang="en-IN"/>
        </a:p>
      </dgm:t>
    </dgm:pt>
    <dgm:pt modelId="{12B0B696-AE65-4457-836D-57FA9D40F158}" type="sibTrans" cxnId="{FD3E1C62-425E-4376-867C-1B6B63F1DBB3}">
      <dgm:prSet/>
      <dgm:spPr/>
      <dgm:t>
        <a:bodyPr/>
        <a:lstStyle/>
        <a:p>
          <a:endParaRPr lang="en-IN"/>
        </a:p>
      </dgm:t>
    </dgm:pt>
    <dgm:pt modelId="{72E559AA-9A83-4499-BF7B-5B7A7F6ECEEA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Chief Wildlife Warden</a:t>
          </a:r>
          <a:endParaRPr lang="en-US" sz="1800" b="1" dirty="0"/>
        </a:p>
      </dgm:t>
    </dgm:pt>
    <dgm:pt modelId="{9EF6CFB3-384D-42B8-8811-A603C5FC504D}" type="parTrans" cxnId="{61290725-0C0D-4746-A319-D61903DCA8C4}">
      <dgm:prSet/>
      <dgm:spPr/>
      <dgm:t>
        <a:bodyPr/>
        <a:lstStyle/>
        <a:p>
          <a:endParaRPr lang="en-IN"/>
        </a:p>
      </dgm:t>
    </dgm:pt>
    <dgm:pt modelId="{5557F6E2-607C-4C96-9910-7ED2BFE51669}" type="sibTrans" cxnId="{61290725-0C0D-4746-A319-D61903DCA8C4}">
      <dgm:prSet/>
      <dgm:spPr/>
      <dgm:t>
        <a:bodyPr/>
        <a:lstStyle/>
        <a:p>
          <a:endParaRPr lang="en-IN"/>
        </a:p>
      </dgm:t>
    </dgm:pt>
    <dgm:pt modelId="{37B68E02-5E42-42C7-A509-2DA7C1C50E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SBWL</a:t>
          </a:r>
          <a:endParaRPr lang="en-US" sz="1800" b="1" dirty="0"/>
        </a:p>
      </dgm:t>
    </dgm:pt>
    <dgm:pt modelId="{F22DFFC2-3859-46A4-B289-422357ED409A}" type="parTrans" cxnId="{A88AAA7F-4683-4CAF-82D8-D9DD285D1465}">
      <dgm:prSet/>
      <dgm:spPr/>
      <dgm:t>
        <a:bodyPr/>
        <a:lstStyle/>
        <a:p>
          <a:endParaRPr lang="en-IN"/>
        </a:p>
      </dgm:t>
    </dgm:pt>
    <dgm:pt modelId="{A61B8948-3930-40A3-A719-AB7C6FA35DDE}" type="sibTrans" cxnId="{A88AAA7F-4683-4CAF-82D8-D9DD285D1465}">
      <dgm:prSet/>
      <dgm:spPr/>
      <dgm:t>
        <a:bodyPr/>
        <a:lstStyle/>
        <a:p>
          <a:endParaRPr lang="en-IN"/>
        </a:p>
      </dgm:t>
    </dgm:pt>
    <dgm:pt modelId="{0E3DF0B1-C93A-4657-B68E-18A5490B1F6D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/>
            <a:t>State </a:t>
          </a:r>
          <a:r>
            <a:rPr lang="en-US" sz="1800" b="1" dirty="0" err="1" smtClean="0"/>
            <a:t>Govt</a:t>
          </a:r>
          <a:endParaRPr lang="en-US" sz="1800" b="1" dirty="0"/>
        </a:p>
      </dgm:t>
    </dgm:pt>
    <dgm:pt modelId="{D1CF8CA5-5ED9-47EF-ADE6-65FB8DC984E1}" type="parTrans" cxnId="{A74E80D2-45DC-486C-A90B-BB24AD0F8364}">
      <dgm:prSet/>
      <dgm:spPr/>
      <dgm:t>
        <a:bodyPr/>
        <a:lstStyle/>
        <a:p>
          <a:endParaRPr lang="en-IN"/>
        </a:p>
      </dgm:t>
    </dgm:pt>
    <dgm:pt modelId="{B3F57A94-021F-4E42-8ECD-B425C10ABA1A}" type="sibTrans" cxnId="{A74E80D2-45DC-486C-A90B-BB24AD0F8364}">
      <dgm:prSet/>
      <dgm:spPr/>
      <dgm:t>
        <a:bodyPr/>
        <a:lstStyle/>
        <a:p>
          <a:endParaRPr lang="en-IN"/>
        </a:p>
      </dgm:t>
    </dgm:pt>
    <dgm:pt modelId="{FF8B64DB-46A5-4E76-932B-B4FE4B388E88}">
      <dgm:prSet custT="1"/>
      <dgm:spPr/>
      <dgm:t>
        <a:bodyPr/>
        <a:lstStyle/>
        <a:p>
          <a:r>
            <a:rPr lang="en-US" sz="1600" b="1" dirty="0" smtClean="0"/>
            <a:t>NBWL/HO New Delhi</a:t>
          </a:r>
          <a:endParaRPr lang="en-US" sz="1600" b="1" dirty="0"/>
        </a:p>
      </dgm:t>
    </dgm:pt>
    <dgm:pt modelId="{8580B315-29E8-45AF-ADED-C41717512E5D}" type="parTrans" cxnId="{6E909653-4324-4E95-AFF7-F1142E58A942}">
      <dgm:prSet/>
      <dgm:spPr/>
      <dgm:t>
        <a:bodyPr/>
        <a:lstStyle/>
        <a:p>
          <a:endParaRPr lang="en-IN"/>
        </a:p>
      </dgm:t>
    </dgm:pt>
    <dgm:pt modelId="{57C784C9-7EC7-4A3B-81F2-EB6673C417EA}" type="sibTrans" cxnId="{6E909653-4324-4E95-AFF7-F1142E58A942}">
      <dgm:prSet/>
      <dgm:spPr/>
      <dgm:t>
        <a:bodyPr/>
        <a:lstStyle/>
        <a:p>
          <a:endParaRPr lang="en-IN"/>
        </a:p>
      </dgm:t>
    </dgm:pt>
    <dgm:pt modelId="{187331C5-E943-4E9C-AFB4-3B6556F6DFAF}" type="pres">
      <dgm:prSet presAssocID="{31B98558-62E9-4586-BA5A-9028E8034876}" presName="compositeShape" presStyleCnt="0">
        <dgm:presLayoutVars>
          <dgm:chMax val="7"/>
          <dgm:dir/>
          <dgm:resizeHandles val="exact"/>
        </dgm:presLayoutVars>
      </dgm:prSet>
      <dgm:spPr/>
    </dgm:pt>
    <dgm:pt modelId="{4756220D-CF9F-4312-9BA5-2DF5BAB118A7}" type="pres">
      <dgm:prSet presAssocID="{31B98558-62E9-4586-BA5A-9028E8034876}" presName="wedge1" presStyleLbl="node1" presStyleIdx="0" presStyleCnt="6"/>
      <dgm:spPr/>
      <dgm:t>
        <a:bodyPr/>
        <a:lstStyle/>
        <a:p>
          <a:endParaRPr lang="en-IN"/>
        </a:p>
      </dgm:t>
    </dgm:pt>
    <dgm:pt modelId="{AC114711-31BD-46FE-B8F6-F31E274E2822}" type="pres">
      <dgm:prSet presAssocID="{31B98558-62E9-4586-BA5A-9028E8034876}" presName="dummy1a" presStyleCnt="0"/>
      <dgm:spPr/>
    </dgm:pt>
    <dgm:pt modelId="{91CE7DE8-AA83-40AA-B9BF-1A3D293FD86D}" type="pres">
      <dgm:prSet presAssocID="{31B98558-62E9-4586-BA5A-9028E8034876}" presName="dummy1b" presStyleCnt="0"/>
      <dgm:spPr/>
    </dgm:pt>
    <dgm:pt modelId="{73044096-1599-459D-9545-DE2CE6468255}" type="pres">
      <dgm:prSet presAssocID="{31B98558-62E9-4586-BA5A-9028E803487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D7DB4A-F96D-468D-89F7-6B84D6BBE9FD}" type="pres">
      <dgm:prSet presAssocID="{31B98558-62E9-4586-BA5A-9028E8034876}" presName="wedge2" presStyleLbl="node1" presStyleIdx="1" presStyleCnt="6"/>
      <dgm:spPr/>
      <dgm:t>
        <a:bodyPr/>
        <a:lstStyle/>
        <a:p>
          <a:endParaRPr lang="en-IN"/>
        </a:p>
      </dgm:t>
    </dgm:pt>
    <dgm:pt modelId="{BFE9E8C3-BB16-49A4-B1E6-351BE773B34B}" type="pres">
      <dgm:prSet presAssocID="{31B98558-62E9-4586-BA5A-9028E8034876}" presName="dummy2a" presStyleCnt="0"/>
      <dgm:spPr/>
    </dgm:pt>
    <dgm:pt modelId="{42952F71-35CA-470A-AB5B-99271C3C66B0}" type="pres">
      <dgm:prSet presAssocID="{31B98558-62E9-4586-BA5A-9028E8034876}" presName="dummy2b" presStyleCnt="0"/>
      <dgm:spPr/>
    </dgm:pt>
    <dgm:pt modelId="{F8E613D2-FB8B-4D05-BD50-6714E53C795D}" type="pres">
      <dgm:prSet presAssocID="{31B98558-62E9-4586-BA5A-9028E803487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30E58E-8ACF-405D-A040-15037C6B771B}" type="pres">
      <dgm:prSet presAssocID="{31B98558-62E9-4586-BA5A-9028E8034876}" presName="wedge3" presStyleLbl="node1" presStyleIdx="2" presStyleCnt="6"/>
      <dgm:spPr/>
      <dgm:t>
        <a:bodyPr/>
        <a:lstStyle/>
        <a:p>
          <a:endParaRPr lang="en-IN"/>
        </a:p>
      </dgm:t>
    </dgm:pt>
    <dgm:pt modelId="{646FC67F-00F5-46DF-AB12-BD830C2BD59C}" type="pres">
      <dgm:prSet presAssocID="{31B98558-62E9-4586-BA5A-9028E8034876}" presName="dummy3a" presStyleCnt="0"/>
      <dgm:spPr/>
    </dgm:pt>
    <dgm:pt modelId="{BC8D90A9-7CC4-4B03-A03F-31AC46D1D130}" type="pres">
      <dgm:prSet presAssocID="{31B98558-62E9-4586-BA5A-9028E8034876}" presName="dummy3b" presStyleCnt="0"/>
      <dgm:spPr/>
    </dgm:pt>
    <dgm:pt modelId="{8D09B19C-3C4F-4C77-A0A3-9576D09930E8}" type="pres">
      <dgm:prSet presAssocID="{31B98558-62E9-4586-BA5A-9028E803487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6266B-BBC4-466F-B744-F38157966AD8}" type="pres">
      <dgm:prSet presAssocID="{31B98558-62E9-4586-BA5A-9028E8034876}" presName="wedge4" presStyleLbl="node1" presStyleIdx="3" presStyleCnt="6" custScaleY="101957" custLinFactNeighborX="524" custLinFactNeighborY="159"/>
      <dgm:spPr/>
      <dgm:t>
        <a:bodyPr/>
        <a:lstStyle/>
        <a:p>
          <a:endParaRPr lang="en-IN"/>
        </a:p>
      </dgm:t>
    </dgm:pt>
    <dgm:pt modelId="{48885557-8142-4BB2-BE70-07075A88E648}" type="pres">
      <dgm:prSet presAssocID="{31B98558-62E9-4586-BA5A-9028E8034876}" presName="dummy4a" presStyleCnt="0"/>
      <dgm:spPr/>
    </dgm:pt>
    <dgm:pt modelId="{9B02AA0B-0372-4304-9B3B-5211279EBD5A}" type="pres">
      <dgm:prSet presAssocID="{31B98558-62E9-4586-BA5A-9028E8034876}" presName="dummy4b" presStyleCnt="0"/>
      <dgm:spPr/>
    </dgm:pt>
    <dgm:pt modelId="{DA11CB30-1C77-4CDA-B4F9-0B2D405CF87B}" type="pres">
      <dgm:prSet presAssocID="{31B98558-62E9-4586-BA5A-9028E803487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3D4BCD-F284-431A-806C-B2A6F74C8739}" type="pres">
      <dgm:prSet presAssocID="{31B98558-62E9-4586-BA5A-9028E8034876}" presName="wedge5" presStyleLbl="node1" presStyleIdx="4" presStyleCnt="6"/>
      <dgm:spPr/>
      <dgm:t>
        <a:bodyPr/>
        <a:lstStyle/>
        <a:p>
          <a:endParaRPr lang="en-IN"/>
        </a:p>
      </dgm:t>
    </dgm:pt>
    <dgm:pt modelId="{DE877A67-1F9D-4032-AA06-EF1B9E5826E2}" type="pres">
      <dgm:prSet presAssocID="{31B98558-62E9-4586-BA5A-9028E8034876}" presName="dummy5a" presStyleCnt="0"/>
      <dgm:spPr/>
    </dgm:pt>
    <dgm:pt modelId="{9AD04D71-4393-45F4-938B-5C904CA1A81A}" type="pres">
      <dgm:prSet presAssocID="{31B98558-62E9-4586-BA5A-9028E8034876}" presName="dummy5b" presStyleCnt="0"/>
      <dgm:spPr/>
    </dgm:pt>
    <dgm:pt modelId="{ED92AD5D-B2E8-4AF2-BDBD-9A7A093F0E20}" type="pres">
      <dgm:prSet presAssocID="{31B98558-62E9-4586-BA5A-9028E803487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9EDF00-79C9-4C25-8EAE-158BA7F804AB}" type="pres">
      <dgm:prSet presAssocID="{31B98558-62E9-4586-BA5A-9028E8034876}" presName="wedge6" presStyleLbl="node1" presStyleIdx="5" presStyleCnt="6"/>
      <dgm:spPr/>
      <dgm:t>
        <a:bodyPr/>
        <a:lstStyle/>
        <a:p>
          <a:endParaRPr lang="en-IN"/>
        </a:p>
      </dgm:t>
    </dgm:pt>
    <dgm:pt modelId="{9D2BE79C-F1E1-4F74-B876-AEA1A8D2F645}" type="pres">
      <dgm:prSet presAssocID="{31B98558-62E9-4586-BA5A-9028E8034876}" presName="dummy6a" presStyleCnt="0"/>
      <dgm:spPr/>
    </dgm:pt>
    <dgm:pt modelId="{1E5086DF-B830-4DC1-94D3-A75D9654EE5E}" type="pres">
      <dgm:prSet presAssocID="{31B98558-62E9-4586-BA5A-9028E8034876}" presName="dummy6b" presStyleCnt="0"/>
      <dgm:spPr/>
    </dgm:pt>
    <dgm:pt modelId="{3BB79D97-9507-4697-8EBA-11824AADCEDA}" type="pres">
      <dgm:prSet presAssocID="{31B98558-62E9-4586-BA5A-9028E803487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41E920-AAF8-43D8-88EE-7A9920A54C1F}" type="pres">
      <dgm:prSet presAssocID="{4B2F08E4-FE82-4E6C-9F68-C4665D109ADF}" presName="arrowWedge1" presStyleLbl="fgSibTrans2D1" presStyleIdx="0" presStyleCnt="6"/>
      <dgm:spPr/>
    </dgm:pt>
    <dgm:pt modelId="{181DF5B8-1102-4EC1-B48A-AE3CF1B45723}" type="pres">
      <dgm:prSet presAssocID="{12B0B696-AE65-4457-836D-57FA9D40F158}" presName="arrowWedge2" presStyleLbl="fgSibTrans2D1" presStyleIdx="1" presStyleCnt="6"/>
      <dgm:spPr/>
    </dgm:pt>
    <dgm:pt modelId="{2E6ADE2C-AA7A-42FC-8E3D-94092BEA1DA5}" type="pres">
      <dgm:prSet presAssocID="{5557F6E2-607C-4C96-9910-7ED2BFE51669}" presName="arrowWedge3" presStyleLbl="fgSibTrans2D1" presStyleIdx="2" presStyleCnt="6"/>
      <dgm:spPr>
        <a:solidFill>
          <a:srgbClr val="00B050"/>
        </a:solidFill>
      </dgm:spPr>
    </dgm:pt>
    <dgm:pt modelId="{B4491E6D-6181-4738-966F-590060BD9D08}" type="pres">
      <dgm:prSet presAssocID="{A61B8948-3930-40A3-A719-AB7C6FA35DDE}" presName="arrowWedge4" presStyleLbl="fgSibTrans2D1" presStyleIdx="3" presStyleCnt="6"/>
      <dgm:spPr>
        <a:solidFill>
          <a:schemeClr val="bg2">
            <a:lumMod val="50000"/>
          </a:schemeClr>
        </a:solidFill>
      </dgm:spPr>
    </dgm:pt>
    <dgm:pt modelId="{64C925F3-9495-4038-BE55-893E2E57FE81}" type="pres">
      <dgm:prSet presAssocID="{B3F57A94-021F-4E42-8ECD-B425C10ABA1A}" presName="arrowWedge5" presStyleLbl="fgSibTrans2D1" presStyleIdx="4" presStyleCnt="6"/>
      <dgm:spPr>
        <a:solidFill>
          <a:schemeClr val="accent2"/>
        </a:solidFill>
      </dgm:spPr>
    </dgm:pt>
    <dgm:pt modelId="{0881857A-FAE1-49C5-A25A-252106DFC7B5}" type="pres">
      <dgm:prSet presAssocID="{57C784C9-7EC7-4A3B-81F2-EB6673C417EA}" presName="arrowWedge6" presStyleLbl="fgSibTrans2D1" presStyleIdx="5" presStyleCnt="6"/>
      <dgm:spPr/>
    </dgm:pt>
  </dgm:ptLst>
  <dgm:cxnLst>
    <dgm:cxn modelId="{C9D9AA38-3C93-4345-814B-64E692CF3274}" type="presOf" srcId="{8B7F5009-AC8B-4A1C-A788-94A16A289E68}" destId="{73044096-1599-459D-9545-DE2CE6468255}" srcOrd="1" destOrd="0" presId="urn:microsoft.com/office/officeart/2005/8/layout/cycle8"/>
    <dgm:cxn modelId="{A88AAA7F-4683-4CAF-82D8-D9DD285D1465}" srcId="{31B98558-62E9-4586-BA5A-9028E8034876}" destId="{37B68E02-5E42-42C7-A509-2DA7C1C50ECB}" srcOrd="3" destOrd="0" parTransId="{F22DFFC2-3859-46A4-B289-422357ED409A}" sibTransId="{A61B8948-3930-40A3-A719-AB7C6FA35DDE}"/>
    <dgm:cxn modelId="{D78C83EF-A785-4205-9846-ABF73C990606}" type="presOf" srcId="{FF8B64DB-46A5-4E76-932B-B4FE4B388E88}" destId="{3BB79D97-9507-4697-8EBA-11824AADCEDA}" srcOrd="1" destOrd="0" presId="urn:microsoft.com/office/officeart/2005/8/layout/cycle8"/>
    <dgm:cxn modelId="{66D692C9-C5CD-4CC9-A5E0-33EFBC406B16}" type="presOf" srcId="{E9235B8C-AD83-423D-8BB2-D1C88F001A61}" destId="{F8E613D2-FB8B-4D05-BD50-6714E53C795D}" srcOrd="1" destOrd="0" presId="urn:microsoft.com/office/officeart/2005/8/layout/cycle8"/>
    <dgm:cxn modelId="{8301843F-A546-40A0-B409-838533761B19}" type="presOf" srcId="{37B68E02-5E42-42C7-A509-2DA7C1C50ECB}" destId="{96A6266B-BBC4-466F-B744-F38157966AD8}" srcOrd="0" destOrd="0" presId="urn:microsoft.com/office/officeart/2005/8/layout/cycle8"/>
    <dgm:cxn modelId="{F76849B6-3FBE-4F8E-B9D3-A18EC2AD89CE}" type="presOf" srcId="{0E3DF0B1-C93A-4657-B68E-18A5490B1F6D}" destId="{EF3D4BCD-F284-431A-806C-B2A6F74C8739}" srcOrd="0" destOrd="0" presId="urn:microsoft.com/office/officeart/2005/8/layout/cycle8"/>
    <dgm:cxn modelId="{F45CD52E-68B8-4303-BE94-6F7DC9521A14}" type="presOf" srcId="{72E559AA-9A83-4499-BF7B-5B7A7F6ECEEA}" destId="{2130E58E-8ACF-405D-A040-15037C6B771B}" srcOrd="0" destOrd="0" presId="urn:microsoft.com/office/officeart/2005/8/layout/cycle8"/>
    <dgm:cxn modelId="{843DF4AD-886A-4691-AE24-E2FCB064E09D}" type="presOf" srcId="{37B68E02-5E42-42C7-A509-2DA7C1C50ECB}" destId="{DA11CB30-1C77-4CDA-B4F9-0B2D405CF87B}" srcOrd="1" destOrd="0" presId="urn:microsoft.com/office/officeart/2005/8/layout/cycle8"/>
    <dgm:cxn modelId="{61290725-0C0D-4746-A319-D61903DCA8C4}" srcId="{31B98558-62E9-4586-BA5A-9028E8034876}" destId="{72E559AA-9A83-4499-BF7B-5B7A7F6ECEEA}" srcOrd="2" destOrd="0" parTransId="{9EF6CFB3-384D-42B8-8811-A603C5FC504D}" sibTransId="{5557F6E2-607C-4C96-9910-7ED2BFE51669}"/>
    <dgm:cxn modelId="{0461CDB3-44F0-4085-BB41-2B3C17E79467}" type="presOf" srcId="{72E559AA-9A83-4499-BF7B-5B7A7F6ECEEA}" destId="{8D09B19C-3C4F-4C77-A0A3-9576D09930E8}" srcOrd="1" destOrd="0" presId="urn:microsoft.com/office/officeart/2005/8/layout/cycle8"/>
    <dgm:cxn modelId="{67712181-3D92-45B3-9A52-7BF4D696D470}" srcId="{31B98558-62E9-4586-BA5A-9028E8034876}" destId="{8B7F5009-AC8B-4A1C-A788-94A16A289E68}" srcOrd="0" destOrd="0" parTransId="{30A9C929-8267-4003-9EA2-159AFE6E110D}" sibTransId="{4B2F08E4-FE82-4E6C-9F68-C4665D109ADF}"/>
    <dgm:cxn modelId="{FA799169-45E5-41FD-9530-1AAA4844E83C}" type="presOf" srcId="{FF8B64DB-46A5-4E76-932B-B4FE4B388E88}" destId="{C99EDF00-79C9-4C25-8EAE-158BA7F804AB}" srcOrd="0" destOrd="0" presId="urn:microsoft.com/office/officeart/2005/8/layout/cycle8"/>
    <dgm:cxn modelId="{FD3E1C62-425E-4376-867C-1B6B63F1DBB3}" srcId="{31B98558-62E9-4586-BA5A-9028E8034876}" destId="{E9235B8C-AD83-423D-8BB2-D1C88F001A61}" srcOrd="1" destOrd="0" parTransId="{E921703F-075E-4A95-8E42-49A467B33D45}" sibTransId="{12B0B696-AE65-4457-836D-57FA9D40F158}"/>
    <dgm:cxn modelId="{BFFD0762-E499-449B-90BF-B6DF58566CBD}" type="presOf" srcId="{31B98558-62E9-4586-BA5A-9028E8034876}" destId="{187331C5-E943-4E9C-AFB4-3B6556F6DFAF}" srcOrd="0" destOrd="0" presId="urn:microsoft.com/office/officeart/2005/8/layout/cycle8"/>
    <dgm:cxn modelId="{86C1FF48-163F-4AFC-9C25-E4B4E44FAA99}" type="presOf" srcId="{E9235B8C-AD83-423D-8BB2-D1C88F001A61}" destId="{69D7DB4A-F96D-468D-89F7-6B84D6BBE9FD}" srcOrd="0" destOrd="0" presId="urn:microsoft.com/office/officeart/2005/8/layout/cycle8"/>
    <dgm:cxn modelId="{6E909653-4324-4E95-AFF7-F1142E58A942}" srcId="{31B98558-62E9-4586-BA5A-9028E8034876}" destId="{FF8B64DB-46A5-4E76-932B-B4FE4B388E88}" srcOrd="5" destOrd="0" parTransId="{8580B315-29E8-45AF-ADED-C41717512E5D}" sibTransId="{57C784C9-7EC7-4A3B-81F2-EB6673C417EA}"/>
    <dgm:cxn modelId="{A74E80D2-45DC-486C-A90B-BB24AD0F8364}" srcId="{31B98558-62E9-4586-BA5A-9028E8034876}" destId="{0E3DF0B1-C93A-4657-B68E-18A5490B1F6D}" srcOrd="4" destOrd="0" parTransId="{D1CF8CA5-5ED9-47EF-ADE6-65FB8DC984E1}" sibTransId="{B3F57A94-021F-4E42-8ECD-B425C10ABA1A}"/>
    <dgm:cxn modelId="{2F6AE919-1244-4439-BD06-D1FD13CAD15F}" type="presOf" srcId="{8B7F5009-AC8B-4A1C-A788-94A16A289E68}" destId="{4756220D-CF9F-4312-9BA5-2DF5BAB118A7}" srcOrd="0" destOrd="0" presId="urn:microsoft.com/office/officeart/2005/8/layout/cycle8"/>
    <dgm:cxn modelId="{FE6CAD19-DEB3-48CF-820D-7E5A33D7D978}" type="presOf" srcId="{0E3DF0B1-C93A-4657-B68E-18A5490B1F6D}" destId="{ED92AD5D-B2E8-4AF2-BDBD-9A7A093F0E20}" srcOrd="1" destOrd="0" presId="urn:microsoft.com/office/officeart/2005/8/layout/cycle8"/>
    <dgm:cxn modelId="{B252C89D-1E41-4B32-8209-B43FD193CF83}" type="presParOf" srcId="{187331C5-E943-4E9C-AFB4-3B6556F6DFAF}" destId="{4756220D-CF9F-4312-9BA5-2DF5BAB118A7}" srcOrd="0" destOrd="0" presId="urn:microsoft.com/office/officeart/2005/8/layout/cycle8"/>
    <dgm:cxn modelId="{E5569028-D4E6-4CA8-B9FC-F40F659086BE}" type="presParOf" srcId="{187331C5-E943-4E9C-AFB4-3B6556F6DFAF}" destId="{AC114711-31BD-46FE-B8F6-F31E274E2822}" srcOrd="1" destOrd="0" presId="urn:microsoft.com/office/officeart/2005/8/layout/cycle8"/>
    <dgm:cxn modelId="{6CE40DCF-943C-458D-9357-858547DD620C}" type="presParOf" srcId="{187331C5-E943-4E9C-AFB4-3B6556F6DFAF}" destId="{91CE7DE8-AA83-40AA-B9BF-1A3D293FD86D}" srcOrd="2" destOrd="0" presId="urn:microsoft.com/office/officeart/2005/8/layout/cycle8"/>
    <dgm:cxn modelId="{35B20540-C082-4BC6-948A-1D6FFB614D4F}" type="presParOf" srcId="{187331C5-E943-4E9C-AFB4-3B6556F6DFAF}" destId="{73044096-1599-459D-9545-DE2CE6468255}" srcOrd="3" destOrd="0" presId="urn:microsoft.com/office/officeart/2005/8/layout/cycle8"/>
    <dgm:cxn modelId="{DD3EEA41-FBCE-450B-B10C-73E900BC28BC}" type="presParOf" srcId="{187331C5-E943-4E9C-AFB4-3B6556F6DFAF}" destId="{69D7DB4A-F96D-468D-89F7-6B84D6BBE9FD}" srcOrd="4" destOrd="0" presId="urn:microsoft.com/office/officeart/2005/8/layout/cycle8"/>
    <dgm:cxn modelId="{BB632E6E-4D63-4E8D-8F09-A75C8C32FF79}" type="presParOf" srcId="{187331C5-E943-4E9C-AFB4-3B6556F6DFAF}" destId="{BFE9E8C3-BB16-49A4-B1E6-351BE773B34B}" srcOrd="5" destOrd="0" presId="urn:microsoft.com/office/officeart/2005/8/layout/cycle8"/>
    <dgm:cxn modelId="{4AFE51E9-C07F-4445-A9DB-D9828098E97E}" type="presParOf" srcId="{187331C5-E943-4E9C-AFB4-3B6556F6DFAF}" destId="{42952F71-35CA-470A-AB5B-99271C3C66B0}" srcOrd="6" destOrd="0" presId="urn:microsoft.com/office/officeart/2005/8/layout/cycle8"/>
    <dgm:cxn modelId="{7C06EE8B-5E1F-4A0B-87DF-7189EFE6F552}" type="presParOf" srcId="{187331C5-E943-4E9C-AFB4-3B6556F6DFAF}" destId="{F8E613D2-FB8B-4D05-BD50-6714E53C795D}" srcOrd="7" destOrd="0" presId="urn:microsoft.com/office/officeart/2005/8/layout/cycle8"/>
    <dgm:cxn modelId="{208A7C13-BE94-49C4-9255-5FA5C172C52A}" type="presParOf" srcId="{187331C5-E943-4E9C-AFB4-3B6556F6DFAF}" destId="{2130E58E-8ACF-405D-A040-15037C6B771B}" srcOrd="8" destOrd="0" presId="urn:microsoft.com/office/officeart/2005/8/layout/cycle8"/>
    <dgm:cxn modelId="{6BC3BB26-2DFC-4728-A400-AABBF15E1DC6}" type="presParOf" srcId="{187331C5-E943-4E9C-AFB4-3B6556F6DFAF}" destId="{646FC67F-00F5-46DF-AB12-BD830C2BD59C}" srcOrd="9" destOrd="0" presId="urn:microsoft.com/office/officeart/2005/8/layout/cycle8"/>
    <dgm:cxn modelId="{DCD5C4CB-C71F-4A64-A513-5419F2D32A7C}" type="presParOf" srcId="{187331C5-E943-4E9C-AFB4-3B6556F6DFAF}" destId="{BC8D90A9-7CC4-4B03-A03F-31AC46D1D130}" srcOrd="10" destOrd="0" presId="urn:microsoft.com/office/officeart/2005/8/layout/cycle8"/>
    <dgm:cxn modelId="{8F333161-77A3-4174-B71F-46F675EAE59E}" type="presParOf" srcId="{187331C5-E943-4E9C-AFB4-3B6556F6DFAF}" destId="{8D09B19C-3C4F-4C77-A0A3-9576D09930E8}" srcOrd="11" destOrd="0" presId="urn:microsoft.com/office/officeart/2005/8/layout/cycle8"/>
    <dgm:cxn modelId="{512B2BB6-B3B7-4CA7-92D7-A6223A47163A}" type="presParOf" srcId="{187331C5-E943-4E9C-AFB4-3B6556F6DFAF}" destId="{96A6266B-BBC4-466F-B744-F38157966AD8}" srcOrd="12" destOrd="0" presId="urn:microsoft.com/office/officeart/2005/8/layout/cycle8"/>
    <dgm:cxn modelId="{2D92B344-D049-4176-847D-2F5E38ECCDA7}" type="presParOf" srcId="{187331C5-E943-4E9C-AFB4-3B6556F6DFAF}" destId="{48885557-8142-4BB2-BE70-07075A88E648}" srcOrd="13" destOrd="0" presId="urn:microsoft.com/office/officeart/2005/8/layout/cycle8"/>
    <dgm:cxn modelId="{13827E2F-6F09-45B7-8083-548FACE32ABE}" type="presParOf" srcId="{187331C5-E943-4E9C-AFB4-3B6556F6DFAF}" destId="{9B02AA0B-0372-4304-9B3B-5211279EBD5A}" srcOrd="14" destOrd="0" presId="urn:microsoft.com/office/officeart/2005/8/layout/cycle8"/>
    <dgm:cxn modelId="{F6A8F8A9-C6BA-46D1-B860-772B461042A8}" type="presParOf" srcId="{187331C5-E943-4E9C-AFB4-3B6556F6DFAF}" destId="{DA11CB30-1C77-4CDA-B4F9-0B2D405CF87B}" srcOrd="15" destOrd="0" presId="urn:microsoft.com/office/officeart/2005/8/layout/cycle8"/>
    <dgm:cxn modelId="{EA219B44-9762-4B47-ADED-2AEFB78EEE62}" type="presParOf" srcId="{187331C5-E943-4E9C-AFB4-3B6556F6DFAF}" destId="{EF3D4BCD-F284-431A-806C-B2A6F74C8739}" srcOrd="16" destOrd="0" presId="urn:microsoft.com/office/officeart/2005/8/layout/cycle8"/>
    <dgm:cxn modelId="{FE55C5D2-A69E-4A0A-AE95-E7661B2CE3D1}" type="presParOf" srcId="{187331C5-E943-4E9C-AFB4-3B6556F6DFAF}" destId="{DE877A67-1F9D-4032-AA06-EF1B9E5826E2}" srcOrd="17" destOrd="0" presId="urn:microsoft.com/office/officeart/2005/8/layout/cycle8"/>
    <dgm:cxn modelId="{2675FC1D-ED4F-4C98-8658-87E0009B011B}" type="presParOf" srcId="{187331C5-E943-4E9C-AFB4-3B6556F6DFAF}" destId="{9AD04D71-4393-45F4-938B-5C904CA1A81A}" srcOrd="18" destOrd="0" presId="urn:microsoft.com/office/officeart/2005/8/layout/cycle8"/>
    <dgm:cxn modelId="{9478AC4A-CA06-48F8-AE1C-59A3744690B5}" type="presParOf" srcId="{187331C5-E943-4E9C-AFB4-3B6556F6DFAF}" destId="{ED92AD5D-B2E8-4AF2-BDBD-9A7A093F0E20}" srcOrd="19" destOrd="0" presId="urn:microsoft.com/office/officeart/2005/8/layout/cycle8"/>
    <dgm:cxn modelId="{AEFFF409-4279-4452-8F04-F5748FCB1D5A}" type="presParOf" srcId="{187331C5-E943-4E9C-AFB4-3B6556F6DFAF}" destId="{C99EDF00-79C9-4C25-8EAE-158BA7F804AB}" srcOrd="20" destOrd="0" presId="urn:microsoft.com/office/officeart/2005/8/layout/cycle8"/>
    <dgm:cxn modelId="{BB55F25B-2A29-469A-BBF0-12D324812C49}" type="presParOf" srcId="{187331C5-E943-4E9C-AFB4-3B6556F6DFAF}" destId="{9D2BE79C-F1E1-4F74-B876-AEA1A8D2F645}" srcOrd="21" destOrd="0" presId="urn:microsoft.com/office/officeart/2005/8/layout/cycle8"/>
    <dgm:cxn modelId="{FC956915-1797-4FFB-83C7-9CFE8FE2B9EB}" type="presParOf" srcId="{187331C5-E943-4E9C-AFB4-3B6556F6DFAF}" destId="{1E5086DF-B830-4DC1-94D3-A75D9654EE5E}" srcOrd="22" destOrd="0" presId="urn:microsoft.com/office/officeart/2005/8/layout/cycle8"/>
    <dgm:cxn modelId="{7BE32B5C-102C-46B1-94EF-2F07B95CC751}" type="presParOf" srcId="{187331C5-E943-4E9C-AFB4-3B6556F6DFAF}" destId="{3BB79D97-9507-4697-8EBA-11824AADCEDA}" srcOrd="23" destOrd="0" presId="urn:microsoft.com/office/officeart/2005/8/layout/cycle8"/>
    <dgm:cxn modelId="{F77305F6-2521-4B15-B237-9E93361BC11A}" type="presParOf" srcId="{187331C5-E943-4E9C-AFB4-3B6556F6DFAF}" destId="{F341E920-AAF8-43D8-88EE-7A9920A54C1F}" srcOrd="24" destOrd="0" presId="urn:microsoft.com/office/officeart/2005/8/layout/cycle8"/>
    <dgm:cxn modelId="{18B59745-3CF2-4EAD-A936-4A7540926C9B}" type="presParOf" srcId="{187331C5-E943-4E9C-AFB4-3B6556F6DFAF}" destId="{181DF5B8-1102-4EC1-B48A-AE3CF1B45723}" srcOrd="25" destOrd="0" presId="urn:microsoft.com/office/officeart/2005/8/layout/cycle8"/>
    <dgm:cxn modelId="{BB16F330-A180-43F5-A5D6-CAEFD1899559}" type="presParOf" srcId="{187331C5-E943-4E9C-AFB4-3B6556F6DFAF}" destId="{2E6ADE2C-AA7A-42FC-8E3D-94092BEA1DA5}" srcOrd="26" destOrd="0" presId="urn:microsoft.com/office/officeart/2005/8/layout/cycle8"/>
    <dgm:cxn modelId="{35E59275-5EAE-4827-9B60-63B2B8BF2778}" type="presParOf" srcId="{187331C5-E943-4E9C-AFB4-3B6556F6DFAF}" destId="{B4491E6D-6181-4738-966F-590060BD9D08}" srcOrd="27" destOrd="0" presId="urn:microsoft.com/office/officeart/2005/8/layout/cycle8"/>
    <dgm:cxn modelId="{D9D2E4C7-AA45-4962-8654-72306D0E3615}" type="presParOf" srcId="{187331C5-E943-4E9C-AFB4-3B6556F6DFAF}" destId="{64C925F3-9495-4038-BE55-893E2E57FE81}" srcOrd="28" destOrd="0" presId="urn:microsoft.com/office/officeart/2005/8/layout/cycle8"/>
    <dgm:cxn modelId="{5CC377B2-1421-4D30-A542-9FA7DA6B717E}" type="presParOf" srcId="{187331C5-E943-4E9C-AFB4-3B6556F6DFAF}" destId="{0881857A-FAE1-49C5-A25A-252106DFC7B5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98558-62E9-4586-BA5A-9028E8034876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8B7F5009-AC8B-4A1C-A788-94A16A289E68}">
      <dgm:prSet phldrT="[Text]" custT="1"/>
      <dgm:spPr/>
      <dgm:t>
        <a:bodyPr/>
        <a:lstStyle/>
        <a:p>
          <a:r>
            <a:rPr lang="en-US" sz="1800" b="1" dirty="0" smtClean="0"/>
            <a:t>Proponent</a:t>
          </a:r>
          <a:endParaRPr lang="en-IN" sz="1800" b="1" dirty="0"/>
        </a:p>
      </dgm:t>
    </dgm:pt>
    <dgm:pt modelId="{30A9C929-8267-4003-9EA2-159AFE6E110D}" type="parTrans" cxnId="{67712181-3D92-45B3-9A52-7BF4D696D470}">
      <dgm:prSet/>
      <dgm:spPr/>
      <dgm:t>
        <a:bodyPr/>
        <a:lstStyle/>
        <a:p>
          <a:endParaRPr lang="en-IN"/>
        </a:p>
      </dgm:t>
    </dgm:pt>
    <dgm:pt modelId="{4B2F08E4-FE82-4E6C-9F68-C4665D109ADF}" type="sibTrans" cxnId="{67712181-3D92-45B3-9A52-7BF4D696D470}">
      <dgm:prSet/>
      <dgm:spPr/>
      <dgm:t>
        <a:bodyPr/>
        <a:lstStyle/>
        <a:p>
          <a:endParaRPr lang="en-IN"/>
        </a:p>
      </dgm:t>
    </dgm:pt>
    <dgm:pt modelId="{E9235B8C-AD83-423D-8BB2-D1C88F001A61}">
      <dgm:prSet custT="1"/>
      <dgm:spPr/>
      <dgm:t>
        <a:bodyPr/>
        <a:lstStyle/>
        <a:p>
          <a:r>
            <a:rPr lang="en-US" sz="1800" b="1" dirty="0" smtClean="0"/>
            <a:t>MS/Sector Head of </a:t>
          </a:r>
          <a:r>
            <a:rPr lang="en-US" sz="1800" b="1" dirty="0" err="1" smtClean="0"/>
            <a:t>MoEFCC</a:t>
          </a:r>
          <a:endParaRPr lang="en-US" sz="1800" b="1" dirty="0"/>
        </a:p>
      </dgm:t>
    </dgm:pt>
    <dgm:pt modelId="{E921703F-075E-4A95-8E42-49A467B33D45}" type="parTrans" cxnId="{FD3E1C62-425E-4376-867C-1B6B63F1DBB3}">
      <dgm:prSet/>
      <dgm:spPr/>
      <dgm:t>
        <a:bodyPr/>
        <a:lstStyle/>
        <a:p>
          <a:endParaRPr lang="en-IN"/>
        </a:p>
      </dgm:t>
    </dgm:pt>
    <dgm:pt modelId="{12B0B696-AE65-4457-836D-57FA9D40F158}" type="sibTrans" cxnId="{FD3E1C62-425E-4376-867C-1B6B63F1DBB3}">
      <dgm:prSet/>
      <dgm:spPr/>
      <dgm:t>
        <a:bodyPr/>
        <a:lstStyle/>
        <a:p>
          <a:endParaRPr lang="en-IN"/>
        </a:p>
      </dgm:t>
    </dgm:pt>
    <dgm:pt modelId="{72E559AA-9A83-4499-BF7B-5B7A7F6ECEEA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DD of Concerned Sector</a:t>
          </a:r>
          <a:endParaRPr lang="en-US" sz="1800" b="1" dirty="0"/>
        </a:p>
      </dgm:t>
    </dgm:pt>
    <dgm:pt modelId="{9EF6CFB3-384D-42B8-8811-A603C5FC504D}" type="parTrans" cxnId="{61290725-0C0D-4746-A319-D61903DCA8C4}">
      <dgm:prSet/>
      <dgm:spPr/>
      <dgm:t>
        <a:bodyPr/>
        <a:lstStyle/>
        <a:p>
          <a:endParaRPr lang="en-IN"/>
        </a:p>
      </dgm:t>
    </dgm:pt>
    <dgm:pt modelId="{5557F6E2-607C-4C96-9910-7ED2BFE51669}" type="sibTrans" cxnId="{61290725-0C0D-4746-A319-D61903DCA8C4}">
      <dgm:prSet/>
      <dgm:spPr/>
      <dgm:t>
        <a:bodyPr/>
        <a:lstStyle/>
        <a:p>
          <a:endParaRPr lang="en-IN"/>
        </a:p>
      </dgm:t>
    </dgm:pt>
    <dgm:pt modelId="{37B68E02-5E42-42C7-A509-2DA7C1C50E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SO of Concerned Sector</a:t>
          </a:r>
          <a:endParaRPr lang="en-US" sz="1800" b="1" dirty="0"/>
        </a:p>
      </dgm:t>
    </dgm:pt>
    <dgm:pt modelId="{F22DFFC2-3859-46A4-B289-422357ED409A}" type="parTrans" cxnId="{A88AAA7F-4683-4CAF-82D8-D9DD285D1465}">
      <dgm:prSet/>
      <dgm:spPr/>
      <dgm:t>
        <a:bodyPr/>
        <a:lstStyle/>
        <a:p>
          <a:endParaRPr lang="en-IN"/>
        </a:p>
      </dgm:t>
    </dgm:pt>
    <dgm:pt modelId="{A61B8948-3930-40A3-A719-AB7C6FA35DDE}" type="sibTrans" cxnId="{A88AAA7F-4683-4CAF-82D8-D9DD285D1465}">
      <dgm:prSet/>
      <dgm:spPr/>
      <dgm:t>
        <a:bodyPr/>
        <a:lstStyle/>
        <a:p>
          <a:endParaRPr lang="en-IN"/>
        </a:p>
      </dgm:t>
    </dgm:pt>
    <dgm:pt modelId="{187331C5-E943-4E9C-AFB4-3B6556F6DFAF}" type="pres">
      <dgm:prSet presAssocID="{31B98558-62E9-4586-BA5A-9028E8034876}" presName="compositeShape" presStyleCnt="0">
        <dgm:presLayoutVars>
          <dgm:chMax val="7"/>
          <dgm:dir/>
          <dgm:resizeHandles val="exact"/>
        </dgm:presLayoutVars>
      </dgm:prSet>
      <dgm:spPr/>
    </dgm:pt>
    <dgm:pt modelId="{4756220D-CF9F-4312-9BA5-2DF5BAB118A7}" type="pres">
      <dgm:prSet presAssocID="{31B98558-62E9-4586-BA5A-9028E8034876}" presName="wedge1" presStyleLbl="node1" presStyleIdx="0" presStyleCnt="4"/>
      <dgm:spPr/>
      <dgm:t>
        <a:bodyPr/>
        <a:lstStyle/>
        <a:p>
          <a:endParaRPr lang="en-IN"/>
        </a:p>
      </dgm:t>
    </dgm:pt>
    <dgm:pt modelId="{AC114711-31BD-46FE-B8F6-F31E274E2822}" type="pres">
      <dgm:prSet presAssocID="{31B98558-62E9-4586-BA5A-9028E8034876}" presName="dummy1a" presStyleCnt="0"/>
      <dgm:spPr/>
    </dgm:pt>
    <dgm:pt modelId="{91CE7DE8-AA83-40AA-B9BF-1A3D293FD86D}" type="pres">
      <dgm:prSet presAssocID="{31B98558-62E9-4586-BA5A-9028E8034876}" presName="dummy1b" presStyleCnt="0"/>
      <dgm:spPr/>
    </dgm:pt>
    <dgm:pt modelId="{73044096-1599-459D-9545-DE2CE6468255}" type="pres">
      <dgm:prSet presAssocID="{31B98558-62E9-4586-BA5A-9028E803487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D7DB4A-F96D-468D-89F7-6B84D6BBE9FD}" type="pres">
      <dgm:prSet presAssocID="{31B98558-62E9-4586-BA5A-9028E8034876}" presName="wedge2" presStyleLbl="node1" presStyleIdx="1" presStyleCnt="4"/>
      <dgm:spPr/>
      <dgm:t>
        <a:bodyPr/>
        <a:lstStyle/>
        <a:p>
          <a:endParaRPr lang="en-IN"/>
        </a:p>
      </dgm:t>
    </dgm:pt>
    <dgm:pt modelId="{BFE9E8C3-BB16-49A4-B1E6-351BE773B34B}" type="pres">
      <dgm:prSet presAssocID="{31B98558-62E9-4586-BA5A-9028E8034876}" presName="dummy2a" presStyleCnt="0"/>
      <dgm:spPr/>
    </dgm:pt>
    <dgm:pt modelId="{42952F71-35CA-470A-AB5B-99271C3C66B0}" type="pres">
      <dgm:prSet presAssocID="{31B98558-62E9-4586-BA5A-9028E8034876}" presName="dummy2b" presStyleCnt="0"/>
      <dgm:spPr/>
    </dgm:pt>
    <dgm:pt modelId="{F8E613D2-FB8B-4D05-BD50-6714E53C795D}" type="pres">
      <dgm:prSet presAssocID="{31B98558-62E9-4586-BA5A-9028E803487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30E58E-8ACF-405D-A040-15037C6B771B}" type="pres">
      <dgm:prSet presAssocID="{31B98558-62E9-4586-BA5A-9028E8034876}" presName="wedge3" presStyleLbl="node1" presStyleIdx="2" presStyleCnt="4"/>
      <dgm:spPr/>
      <dgm:t>
        <a:bodyPr/>
        <a:lstStyle/>
        <a:p>
          <a:endParaRPr lang="en-IN"/>
        </a:p>
      </dgm:t>
    </dgm:pt>
    <dgm:pt modelId="{646FC67F-00F5-46DF-AB12-BD830C2BD59C}" type="pres">
      <dgm:prSet presAssocID="{31B98558-62E9-4586-BA5A-9028E8034876}" presName="dummy3a" presStyleCnt="0"/>
      <dgm:spPr/>
    </dgm:pt>
    <dgm:pt modelId="{BC8D90A9-7CC4-4B03-A03F-31AC46D1D130}" type="pres">
      <dgm:prSet presAssocID="{31B98558-62E9-4586-BA5A-9028E8034876}" presName="dummy3b" presStyleCnt="0"/>
      <dgm:spPr/>
    </dgm:pt>
    <dgm:pt modelId="{8D09B19C-3C4F-4C77-A0A3-9576D09930E8}" type="pres">
      <dgm:prSet presAssocID="{31B98558-62E9-4586-BA5A-9028E803487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6266B-BBC4-466F-B744-F38157966AD8}" type="pres">
      <dgm:prSet presAssocID="{31B98558-62E9-4586-BA5A-9028E8034876}" presName="wedge4" presStyleLbl="node1" presStyleIdx="3" presStyleCnt="4" custScaleY="101957" custLinFactNeighborX="524" custLinFactNeighborY="159"/>
      <dgm:spPr/>
      <dgm:t>
        <a:bodyPr/>
        <a:lstStyle/>
        <a:p>
          <a:endParaRPr lang="en-IN"/>
        </a:p>
      </dgm:t>
    </dgm:pt>
    <dgm:pt modelId="{48885557-8142-4BB2-BE70-07075A88E648}" type="pres">
      <dgm:prSet presAssocID="{31B98558-62E9-4586-BA5A-9028E8034876}" presName="dummy4a" presStyleCnt="0"/>
      <dgm:spPr/>
    </dgm:pt>
    <dgm:pt modelId="{9B02AA0B-0372-4304-9B3B-5211279EBD5A}" type="pres">
      <dgm:prSet presAssocID="{31B98558-62E9-4586-BA5A-9028E8034876}" presName="dummy4b" presStyleCnt="0"/>
      <dgm:spPr/>
    </dgm:pt>
    <dgm:pt modelId="{DA11CB30-1C77-4CDA-B4F9-0B2D405CF87B}" type="pres">
      <dgm:prSet presAssocID="{31B98558-62E9-4586-BA5A-9028E803487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41E920-AAF8-43D8-88EE-7A9920A54C1F}" type="pres">
      <dgm:prSet presAssocID="{4B2F08E4-FE82-4E6C-9F68-C4665D109ADF}" presName="arrowWedge1" presStyleLbl="fgSibTrans2D1" presStyleIdx="0" presStyleCnt="4"/>
      <dgm:spPr/>
    </dgm:pt>
    <dgm:pt modelId="{181DF5B8-1102-4EC1-B48A-AE3CF1B45723}" type="pres">
      <dgm:prSet presAssocID="{12B0B696-AE65-4457-836D-57FA9D40F158}" presName="arrowWedge2" presStyleLbl="fgSibTrans2D1" presStyleIdx="1" presStyleCnt="4"/>
      <dgm:spPr/>
    </dgm:pt>
    <dgm:pt modelId="{2E6ADE2C-AA7A-42FC-8E3D-94092BEA1DA5}" type="pres">
      <dgm:prSet presAssocID="{5557F6E2-607C-4C96-9910-7ED2BFE51669}" presName="arrowWedge3" presStyleLbl="fgSibTrans2D1" presStyleIdx="2" presStyleCnt="4"/>
      <dgm:spPr>
        <a:solidFill>
          <a:srgbClr val="00B050"/>
        </a:solidFill>
      </dgm:spPr>
    </dgm:pt>
    <dgm:pt modelId="{B4491E6D-6181-4738-966F-590060BD9D08}" type="pres">
      <dgm:prSet presAssocID="{A61B8948-3930-40A3-A719-AB7C6FA35DDE}" presName="arrowWedge4" presStyleLbl="fgSibTrans2D1" presStyleIdx="3" presStyleCnt="4"/>
      <dgm:spPr>
        <a:solidFill>
          <a:schemeClr val="bg2">
            <a:lumMod val="50000"/>
          </a:schemeClr>
        </a:solidFill>
      </dgm:spPr>
    </dgm:pt>
  </dgm:ptLst>
  <dgm:cxnLst>
    <dgm:cxn modelId="{67712181-3D92-45B3-9A52-7BF4D696D470}" srcId="{31B98558-62E9-4586-BA5A-9028E8034876}" destId="{8B7F5009-AC8B-4A1C-A788-94A16A289E68}" srcOrd="0" destOrd="0" parTransId="{30A9C929-8267-4003-9EA2-159AFE6E110D}" sibTransId="{4B2F08E4-FE82-4E6C-9F68-C4665D109ADF}"/>
    <dgm:cxn modelId="{0E65A9CE-7695-4C42-B07B-3C1B261D9897}" type="presOf" srcId="{8B7F5009-AC8B-4A1C-A788-94A16A289E68}" destId="{4756220D-CF9F-4312-9BA5-2DF5BAB118A7}" srcOrd="0" destOrd="0" presId="urn:microsoft.com/office/officeart/2005/8/layout/cycle8"/>
    <dgm:cxn modelId="{C628DAF9-91E9-4AAF-A63A-AFBB29D5AC9F}" type="presOf" srcId="{72E559AA-9A83-4499-BF7B-5B7A7F6ECEEA}" destId="{8D09B19C-3C4F-4C77-A0A3-9576D09930E8}" srcOrd="1" destOrd="0" presId="urn:microsoft.com/office/officeart/2005/8/layout/cycle8"/>
    <dgm:cxn modelId="{A9F0C332-4E62-4DBB-B38D-D40FE2AEE59D}" type="presOf" srcId="{8B7F5009-AC8B-4A1C-A788-94A16A289E68}" destId="{73044096-1599-459D-9545-DE2CE6468255}" srcOrd="1" destOrd="0" presId="urn:microsoft.com/office/officeart/2005/8/layout/cycle8"/>
    <dgm:cxn modelId="{FD3E1C62-425E-4376-867C-1B6B63F1DBB3}" srcId="{31B98558-62E9-4586-BA5A-9028E8034876}" destId="{E9235B8C-AD83-423D-8BB2-D1C88F001A61}" srcOrd="1" destOrd="0" parTransId="{E921703F-075E-4A95-8E42-49A467B33D45}" sibTransId="{12B0B696-AE65-4457-836D-57FA9D40F158}"/>
    <dgm:cxn modelId="{2B07DC1E-830C-46C8-945C-4D2B56123CE5}" type="presOf" srcId="{37B68E02-5E42-42C7-A509-2DA7C1C50ECB}" destId="{96A6266B-BBC4-466F-B744-F38157966AD8}" srcOrd="0" destOrd="0" presId="urn:microsoft.com/office/officeart/2005/8/layout/cycle8"/>
    <dgm:cxn modelId="{CA292659-1EDC-4D8C-85C4-14874D2CCBAF}" type="presOf" srcId="{E9235B8C-AD83-423D-8BB2-D1C88F001A61}" destId="{F8E613D2-FB8B-4D05-BD50-6714E53C795D}" srcOrd="1" destOrd="0" presId="urn:microsoft.com/office/officeart/2005/8/layout/cycle8"/>
    <dgm:cxn modelId="{21F46C4F-50DE-4E52-8885-72629FBA8E3F}" type="presOf" srcId="{E9235B8C-AD83-423D-8BB2-D1C88F001A61}" destId="{69D7DB4A-F96D-468D-89F7-6B84D6BBE9FD}" srcOrd="0" destOrd="0" presId="urn:microsoft.com/office/officeart/2005/8/layout/cycle8"/>
    <dgm:cxn modelId="{61290725-0C0D-4746-A319-D61903DCA8C4}" srcId="{31B98558-62E9-4586-BA5A-9028E8034876}" destId="{72E559AA-9A83-4499-BF7B-5B7A7F6ECEEA}" srcOrd="2" destOrd="0" parTransId="{9EF6CFB3-384D-42B8-8811-A603C5FC504D}" sibTransId="{5557F6E2-607C-4C96-9910-7ED2BFE51669}"/>
    <dgm:cxn modelId="{8C3B14AD-78C2-40A7-876F-066D4C0C56B4}" type="presOf" srcId="{31B98558-62E9-4586-BA5A-9028E8034876}" destId="{187331C5-E943-4E9C-AFB4-3B6556F6DFAF}" srcOrd="0" destOrd="0" presId="urn:microsoft.com/office/officeart/2005/8/layout/cycle8"/>
    <dgm:cxn modelId="{D418CF77-405B-46B3-A0C1-C810133461A1}" type="presOf" srcId="{72E559AA-9A83-4499-BF7B-5B7A7F6ECEEA}" destId="{2130E58E-8ACF-405D-A040-15037C6B771B}" srcOrd="0" destOrd="0" presId="urn:microsoft.com/office/officeart/2005/8/layout/cycle8"/>
    <dgm:cxn modelId="{A88AAA7F-4683-4CAF-82D8-D9DD285D1465}" srcId="{31B98558-62E9-4586-BA5A-9028E8034876}" destId="{37B68E02-5E42-42C7-A509-2DA7C1C50ECB}" srcOrd="3" destOrd="0" parTransId="{F22DFFC2-3859-46A4-B289-422357ED409A}" sibTransId="{A61B8948-3930-40A3-A719-AB7C6FA35DDE}"/>
    <dgm:cxn modelId="{CBE895DB-7075-44CB-B7EA-92B6C5E0D8D8}" type="presOf" srcId="{37B68E02-5E42-42C7-A509-2DA7C1C50ECB}" destId="{DA11CB30-1C77-4CDA-B4F9-0B2D405CF87B}" srcOrd="1" destOrd="0" presId="urn:microsoft.com/office/officeart/2005/8/layout/cycle8"/>
    <dgm:cxn modelId="{9294A038-72D3-407A-BDF7-A04D088478ED}" type="presParOf" srcId="{187331C5-E943-4E9C-AFB4-3B6556F6DFAF}" destId="{4756220D-CF9F-4312-9BA5-2DF5BAB118A7}" srcOrd="0" destOrd="0" presId="urn:microsoft.com/office/officeart/2005/8/layout/cycle8"/>
    <dgm:cxn modelId="{E7B3BDBC-5B3B-4223-BF43-57DC290C4AFD}" type="presParOf" srcId="{187331C5-E943-4E9C-AFB4-3B6556F6DFAF}" destId="{AC114711-31BD-46FE-B8F6-F31E274E2822}" srcOrd="1" destOrd="0" presId="urn:microsoft.com/office/officeart/2005/8/layout/cycle8"/>
    <dgm:cxn modelId="{77305501-098B-466E-AA78-C8D00D597D91}" type="presParOf" srcId="{187331C5-E943-4E9C-AFB4-3B6556F6DFAF}" destId="{91CE7DE8-AA83-40AA-B9BF-1A3D293FD86D}" srcOrd="2" destOrd="0" presId="urn:microsoft.com/office/officeart/2005/8/layout/cycle8"/>
    <dgm:cxn modelId="{7CDA933E-A4DB-4662-89F3-4EF7EE956D7D}" type="presParOf" srcId="{187331C5-E943-4E9C-AFB4-3B6556F6DFAF}" destId="{73044096-1599-459D-9545-DE2CE6468255}" srcOrd="3" destOrd="0" presId="urn:microsoft.com/office/officeart/2005/8/layout/cycle8"/>
    <dgm:cxn modelId="{B5641976-1A0A-44B5-8637-F9C91662E3CE}" type="presParOf" srcId="{187331C5-E943-4E9C-AFB4-3B6556F6DFAF}" destId="{69D7DB4A-F96D-468D-89F7-6B84D6BBE9FD}" srcOrd="4" destOrd="0" presId="urn:microsoft.com/office/officeart/2005/8/layout/cycle8"/>
    <dgm:cxn modelId="{BCB268F5-4197-4172-8964-D9433E4846E0}" type="presParOf" srcId="{187331C5-E943-4E9C-AFB4-3B6556F6DFAF}" destId="{BFE9E8C3-BB16-49A4-B1E6-351BE773B34B}" srcOrd="5" destOrd="0" presId="urn:microsoft.com/office/officeart/2005/8/layout/cycle8"/>
    <dgm:cxn modelId="{0CE4B6A3-7341-4654-B6E0-AF731639C34D}" type="presParOf" srcId="{187331C5-E943-4E9C-AFB4-3B6556F6DFAF}" destId="{42952F71-35CA-470A-AB5B-99271C3C66B0}" srcOrd="6" destOrd="0" presId="urn:microsoft.com/office/officeart/2005/8/layout/cycle8"/>
    <dgm:cxn modelId="{6D3CCC8B-E6E4-454A-819F-8585A1D55DC2}" type="presParOf" srcId="{187331C5-E943-4E9C-AFB4-3B6556F6DFAF}" destId="{F8E613D2-FB8B-4D05-BD50-6714E53C795D}" srcOrd="7" destOrd="0" presId="urn:microsoft.com/office/officeart/2005/8/layout/cycle8"/>
    <dgm:cxn modelId="{25C2EC87-1955-4640-9E5C-D52F6496C809}" type="presParOf" srcId="{187331C5-E943-4E9C-AFB4-3B6556F6DFAF}" destId="{2130E58E-8ACF-405D-A040-15037C6B771B}" srcOrd="8" destOrd="0" presId="urn:microsoft.com/office/officeart/2005/8/layout/cycle8"/>
    <dgm:cxn modelId="{D2E47D2D-D972-4608-9A3C-914428C87656}" type="presParOf" srcId="{187331C5-E943-4E9C-AFB4-3B6556F6DFAF}" destId="{646FC67F-00F5-46DF-AB12-BD830C2BD59C}" srcOrd="9" destOrd="0" presId="urn:microsoft.com/office/officeart/2005/8/layout/cycle8"/>
    <dgm:cxn modelId="{FFF0DE59-1782-4A5C-8220-7F25526AD357}" type="presParOf" srcId="{187331C5-E943-4E9C-AFB4-3B6556F6DFAF}" destId="{BC8D90A9-7CC4-4B03-A03F-31AC46D1D130}" srcOrd="10" destOrd="0" presId="urn:microsoft.com/office/officeart/2005/8/layout/cycle8"/>
    <dgm:cxn modelId="{81D20DD6-BF04-43E3-8F34-26CC30FE27B8}" type="presParOf" srcId="{187331C5-E943-4E9C-AFB4-3B6556F6DFAF}" destId="{8D09B19C-3C4F-4C77-A0A3-9576D09930E8}" srcOrd="11" destOrd="0" presId="urn:microsoft.com/office/officeart/2005/8/layout/cycle8"/>
    <dgm:cxn modelId="{ADEB6ABE-280E-4B0B-91DF-29F97536470C}" type="presParOf" srcId="{187331C5-E943-4E9C-AFB4-3B6556F6DFAF}" destId="{96A6266B-BBC4-466F-B744-F38157966AD8}" srcOrd="12" destOrd="0" presId="urn:microsoft.com/office/officeart/2005/8/layout/cycle8"/>
    <dgm:cxn modelId="{FE619B54-F498-4BDE-AAD6-6D0C3DF31EDE}" type="presParOf" srcId="{187331C5-E943-4E9C-AFB4-3B6556F6DFAF}" destId="{48885557-8142-4BB2-BE70-07075A88E648}" srcOrd="13" destOrd="0" presId="urn:microsoft.com/office/officeart/2005/8/layout/cycle8"/>
    <dgm:cxn modelId="{B97B03AA-076E-42CB-9120-AFE90FC10970}" type="presParOf" srcId="{187331C5-E943-4E9C-AFB4-3B6556F6DFAF}" destId="{9B02AA0B-0372-4304-9B3B-5211279EBD5A}" srcOrd="14" destOrd="0" presId="urn:microsoft.com/office/officeart/2005/8/layout/cycle8"/>
    <dgm:cxn modelId="{A5EA8FDE-B3AF-467B-923E-830CB7B7F4BF}" type="presParOf" srcId="{187331C5-E943-4E9C-AFB4-3B6556F6DFAF}" destId="{DA11CB30-1C77-4CDA-B4F9-0B2D405CF87B}" srcOrd="15" destOrd="0" presId="urn:microsoft.com/office/officeart/2005/8/layout/cycle8"/>
    <dgm:cxn modelId="{85F00979-2413-4AF3-9CF6-43E38495257E}" type="presParOf" srcId="{187331C5-E943-4E9C-AFB4-3B6556F6DFAF}" destId="{F341E920-AAF8-43D8-88EE-7A9920A54C1F}" srcOrd="16" destOrd="0" presId="urn:microsoft.com/office/officeart/2005/8/layout/cycle8"/>
    <dgm:cxn modelId="{049013E7-5A95-4F30-885B-E4111CC55ABE}" type="presParOf" srcId="{187331C5-E943-4E9C-AFB4-3B6556F6DFAF}" destId="{181DF5B8-1102-4EC1-B48A-AE3CF1B45723}" srcOrd="17" destOrd="0" presId="urn:microsoft.com/office/officeart/2005/8/layout/cycle8"/>
    <dgm:cxn modelId="{24E380BB-6968-4A7A-8BF9-23591AD99C89}" type="presParOf" srcId="{187331C5-E943-4E9C-AFB4-3B6556F6DFAF}" destId="{2E6ADE2C-AA7A-42FC-8E3D-94092BEA1DA5}" srcOrd="18" destOrd="0" presId="urn:microsoft.com/office/officeart/2005/8/layout/cycle8"/>
    <dgm:cxn modelId="{3147F960-8E54-4A9B-980C-412EA97DEB66}" type="presParOf" srcId="{187331C5-E943-4E9C-AFB4-3B6556F6DFAF}" destId="{B4491E6D-6181-4738-966F-590060BD9D0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98558-62E9-4586-BA5A-9028E8034876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8B7F5009-AC8B-4A1C-A788-94A16A289E68}">
      <dgm:prSet phldrT="[Text]" custT="1"/>
      <dgm:spPr/>
      <dgm:t>
        <a:bodyPr/>
        <a:lstStyle/>
        <a:p>
          <a:r>
            <a:rPr lang="en-US" sz="1800" b="1" dirty="0" smtClean="0"/>
            <a:t>Proponent</a:t>
          </a:r>
          <a:endParaRPr lang="en-IN" sz="1800" b="1" dirty="0"/>
        </a:p>
      </dgm:t>
    </dgm:pt>
    <dgm:pt modelId="{30A9C929-8267-4003-9EA2-159AFE6E110D}" type="parTrans" cxnId="{67712181-3D92-45B3-9A52-7BF4D696D470}">
      <dgm:prSet/>
      <dgm:spPr/>
      <dgm:t>
        <a:bodyPr/>
        <a:lstStyle/>
        <a:p>
          <a:endParaRPr lang="en-IN"/>
        </a:p>
      </dgm:t>
    </dgm:pt>
    <dgm:pt modelId="{4B2F08E4-FE82-4E6C-9F68-C4665D109ADF}" type="sibTrans" cxnId="{67712181-3D92-45B3-9A52-7BF4D696D470}">
      <dgm:prSet/>
      <dgm:spPr/>
      <dgm:t>
        <a:bodyPr/>
        <a:lstStyle/>
        <a:p>
          <a:endParaRPr lang="en-IN"/>
        </a:p>
      </dgm:t>
    </dgm:pt>
    <dgm:pt modelId="{E9235B8C-AD83-423D-8BB2-D1C88F001A61}">
      <dgm:prSet custT="1"/>
      <dgm:spPr/>
      <dgm:t>
        <a:bodyPr/>
        <a:lstStyle/>
        <a:p>
          <a:r>
            <a:rPr lang="en-US" sz="1800" b="1" dirty="0" smtClean="0"/>
            <a:t>MS of SCZMA</a:t>
          </a:r>
          <a:endParaRPr lang="en-US" sz="1800" b="1" dirty="0"/>
        </a:p>
      </dgm:t>
    </dgm:pt>
    <dgm:pt modelId="{E921703F-075E-4A95-8E42-49A467B33D45}" type="parTrans" cxnId="{FD3E1C62-425E-4376-867C-1B6B63F1DBB3}">
      <dgm:prSet/>
      <dgm:spPr/>
      <dgm:t>
        <a:bodyPr/>
        <a:lstStyle/>
        <a:p>
          <a:endParaRPr lang="en-IN"/>
        </a:p>
      </dgm:t>
    </dgm:pt>
    <dgm:pt modelId="{12B0B696-AE65-4457-836D-57FA9D40F158}" type="sibTrans" cxnId="{FD3E1C62-425E-4376-867C-1B6B63F1DBB3}">
      <dgm:prSet/>
      <dgm:spPr/>
      <dgm:t>
        <a:bodyPr/>
        <a:lstStyle/>
        <a:p>
          <a:endParaRPr lang="en-IN"/>
        </a:p>
      </dgm:t>
    </dgm:pt>
    <dgm:pt modelId="{72E559AA-9A83-4499-BF7B-5B7A7F6ECEEA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MS/Sector Head of </a:t>
          </a:r>
          <a:r>
            <a:rPr lang="en-US" sz="1800" b="1" dirty="0" err="1" smtClean="0"/>
            <a:t>MoEFCC</a:t>
          </a:r>
          <a:endParaRPr lang="en-US" sz="1800" b="1" dirty="0"/>
        </a:p>
      </dgm:t>
    </dgm:pt>
    <dgm:pt modelId="{9EF6CFB3-384D-42B8-8811-A603C5FC504D}" type="parTrans" cxnId="{61290725-0C0D-4746-A319-D61903DCA8C4}">
      <dgm:prSet/>
      <dgm:spPr/>
      <dgm:t>
        <a:bodyPr/>
        <a:lstStyle/>
        <a:p>
          <a:endParaRPr lang="en-IN"/>
        </a:p>
      </dgm:t>
    </dgm:pt>
    <dgm:pt modelId="{5557F6E2-607C-4C96-9910-7ED2BFE51669}" type="sibTrans" cxnId="{61290725-0C0D-4746-A319-D61903DCA8C4}">
      <dgm:prSet/>
      <dgm:spPr/>
      <dgm:t>
        <a:bodyPr/>
        <a:lstStyle/>
        <a:p>
          <a:endParaRPr lang="en-IN"/>
        </a:p>
      </dgm:t>
    </dgm:pt>
    <dgm:pt modelId="{37B68E02-5E42-42C7-A509-2DA7C1C50E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SO/DD of Concerned Sector</a:t>
          </a:r>
          <a:endParaRPr lang="en-US" sz="1800" b="1" dirty="0"/>
        </a:p>
      </dgm:t>
    </dgm:pt>
    <dgm:pt modelId="{F22DFFC2-3859-46A4-B289-422357ED409A}" type="parTrans" cxnId="{A88AAA7F-4683-4CAF-82D8-D9DD285D1465}">
      <dgm:prSet/>
      <dgm:spPr/>
      <dgm:t>
        <a:bodyPr/>
        <a:lstStyle/>
        <a:p>
          <a:endParaRPr lang="en-IN"/>
        </a:p>
      </dgm:t>
    </dgm:pt>
    <dgm:pt modelId="{A61B8948-3930-40A3-A719-AB7C6FA35DDE}" type="sibTrans" cxnId="{A88AAA7F-4683-4CAF-82D8-D9DD285D1465}">
      <dgm:prSet/>
      <dgm:spPr/>
      <dgm:t>
        <a:bodyPr/>
        <a:lstStyle/>
        <a:p>
          <a:endParaRPr lang="en-IN"/>
        </a:p>
      </dgm:t>
    </dgm:pt>
    <dgm:pt modelId="{187331C5-E943-4E9C-AFB4-3B6556F6DFAF}" type="pres">
      <dgm:prSet presAssocID="{31B98558-62E9-4586-BA5A-9028E8034876}" presName="compositeShape" presStyleCnt="0">
        <dgm:presLayoutVars>
          <dgm:chMax val="7"/>
          <dgm:dir/>
          <dgm:resizeHandles val="exact"/>
        </dgm:presLayoutVars>
      </dgm:prSet>
      <dgm:spPr/>
    </dgm:pt>
    <dgm:pt modelId="{4756220D-CF9F-4312-9BA5-2DF5BAB118A7}" type="pres">
      <dgm:prSet presAssocID="{31B98558-62E9-4586-BA5A-9028E8034876}" presName="wedge1" presStyleLbl="node1" presStyleIdx="0" presStyleCnt="4"/>
      <dgm:spPr/>
      <dgm:t>
        <a:bodyPr/>
        <a:lstStyle/>
        <a:p>
          <a:endParaRPr lang="en-IN"/>
        </a:p>
      </dgm:t>
    </dgm:pt>
    <dgm:pt modelId="{AC114711-31BD-46FE-B8F6-F31E274E2822}" type="pres">
      <dgm:prSet presAssocID="{31B98558-62E9-4586-BA5A-9028E8034876}" presName="dummy1a" presStyleCnt="0"/>
      <dgm:spPr/>
    </dgm:pt>
    <dgm:pt modelId="{91CE7DE8-AA83-40AA-B9BF-1A3D293FD86D}" type="pres">
      <dgm:prSet presAssocID="{31B98558-62E9-4586-BA5A-9028E8034876}" presName="dummy1b" presStyleCnt="0"/>
      <dgm:spPr/>
    </dgm:pt>
    <dgm:pt modelId="{73044096-1599-459D-9545-DE2CE6468255}" type="pres">
      <dgm:prSet presAssocID="{31B98558-62E9-4586-BA5A-9028E803487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D7DB4A-F96D-468D-89F7-6B84D6BBE9FD}" type="pres">
      <dgm:prSet presAssocID="{31B98558-62E9-4586-BA5A-9028E8034876}" presName="wedge2" presStyleLbl="node1" presStyleIdx="1" presStyleCnt="4"/>
      <dgm:spPr/>
      <dgm:t>
        <a:bodyPr/>
        <a:lstStyle/>
        <a:p>
          <a:endParaRPr lang="en-IN"/>
        </a:p>
      </dgm:t>
    </dgm:pt>
    <dgm:pt modelId="{BFE9E8C3-BB16-49A4-B1E6-351BE773B34B}" type="pres">
      <dgm:prSet presAssocID="{31B98558-62E9-4586-BA5A-9028E8034876}" presName="dummy2a" presStyleCnt="0"/>
      <dgm:spPr/>
    </dgm:pt>
    <dgm:pt modelId="{42952F71-35CA-470A-AB5B-99271C3C66B0}" type="pres">
      <dgm:prSet presAssocID="{31B98558-62E9-4586-BA5A-9028E8034876}" presName="dummy2b" presStyleCnt="0"/>
      <dgm:spPr/>
    </dgm:pt>
    <dgm:pt modelId="{F8E613D2-FB8B-4D05-BD50-6714E53C795D}" type="pres">
      <dgm:prSet presAssocID="{31B98558-62E9-4586-BA5A-9028E803487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30E58E-8ACF-405D-A040-15037C6B771B}" type="pres">
      <dgm:prSet presAssocID="{31B98558-62E9-4586-BA5A-9028E8034876}" presName="wedge3" presStyleLbl="node1" presStyleIdx="2" presStyleCnt="4"/>
      <dgm:spPr/>
      <dgm:t>
        <a:bodyPr/>
        <a:lstStyle/>
        <a:p>
          <a:endParaRPr lang="en-IN"/>
        </a:p>
      </dgm:t>
    </dgm:pt>
    <dgm:pt modelId="{646FC67F-00F5-46DF-AB12-BD830C2BD59C}" type="pres">
      <dgm:prSet presAssocID="{31B98558-62E9-4586-BA5A-9028E8034876}" presName="dummy3a" presStyleCnt="0"/>
      <dgm:spPr/>
    </dgm:pt>
    <dgm:pt modelId="{BC8D90A9-7CC4-4B03-A03F-31AC46D1D130}" type="pres">
      <dgm:prSet presAssocID="{31B98558-62E9-4586-BA5A-9028E8034876}" presName="dummy3b" presStyleCnt="0"/>
      <dgm:spPr/>
    </dgm:pt>
    <dgm:pt modelId="{8D09B19C-3C4F-4C77-A0A3-9576D09930E8}" type="pres">
      <dgm:prSet presAssocID="{31B98558-62E9-4586-BA5A-9028E803487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6266B-BBC4-466F-B744-F38157966AD8}" type="pres">
      <dgm:prSet presAssocID="{31B98558-62E9-4586-BA5A-9028E8034876}" presName="wedge4" presStyleLbl="node1" presStyleIdx="3" presStyleCnt="4" custScaleY="101957" custLinFactNeighborX="524" custLinFactNeighborY="159"/>
      <dgm:spPr/>
      <dgm:t>
        <a:bodyPr/>
        <a:lstStyle/>
        <a:p>
          <a:endParaRPr lang="en-IN"/>
        </a:p>
      </dgm:t>
    </dgm:pt>
    <dgm:pt modelId="{48885557-8142-4BB2-BE70-07075A88E648}" type="pres">
      <dgm:prSet presAssocID="{31B98558-62E9-4586-BA5A-9028E8034876}" presName="dummy4a" presStyleCnt="0"/>
      <dgm:spPr/>
    </dgm:pt>
    <dgm:pt modelId="{9B02AA0B-0372-4304-9B3B-5211279EBD5A}" type="pres">
      <dgm:prSet presAssocID="{31B98558-62E9-4586-BA5A-9028E8034876}" presName="dummy4b" presStyleCnt="0"/>
      <dgm:spPr/>
    </dgm:pt>
    <dgm:pt modelId="{DA11CB30-1C77-4CDA-B4F9-0B2D405CF87B}" type="pres">
      <dgm:prSet presAssocID="{31B98558-62E9-4586-BA5A-9028E803487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41E920-AAF8-43D8-88EE-7A9920A54C1F}" type="pres">
      <dgm:prSet presAssocID="{4B2F08E4-FE82-4E6C-9F68-C4665D109ADF}" presName="arrowWedge1" presStyleLbl="fgSibTrans2D1" presStyleIdx="0" presStyleCnt="4"/>
      <dgm:spPr/>
    </dgm:pt>
    <dgm:pt modelId="{181DF5B8-1102-4EC1-B48A-AE3CF1B45723}" type="pres">
      <dgm:prSet presAssocID="{12B0B696-AE65-4457-836D-57FA9D40F158}" presName="arrowWedge2" presStyleLbl="fgSibTrans2D1" presStyleIdx="1" presStyleCnt="4"/>
      <dgm:spPr/>
    </dgm:pt>
    <dgm:pt modelId="{2E6ADE2C-AA7A-42FC-8E3D-94092BEA1DA5}" type="pres">
      <dgm:prSet presAssocID="{5557F6E2-607C-4C96-9910-7ED2BFE51669}" presName="arrowWedge3" presStyleLbl="fgSibTrans2D1" presStyleIdx="2" presStyleCnt="4"/>
      <dgm:spPr>
        <a:solidFill>
          <a:srgbClr val="00B050"/>
        </a:solidFill>
      </dgm:spPr>
    </dgm:pt>
    <dgm:pt modelId="{B4491E6D-6181-4738-966F-590060BD9D08}" type="pres">
      <dgm:prSet presAssocID="{A61B8948-3930-40A3-A719-AB7C6FA35DDE}" presName="arrowWedge4" presStyleLbl="fgSibTrans2D1" presStyleIdx="3" presStyleCnt="4"/>
      <dgm:spPr>
        <a:solidFill>
          <a:schemeClr val="bg2">
            <a:lumMod val="50000"/>
          </a:schemeClr>
        </a:solidFill>
      </dgm:spPr>
    </dgm:pt>
  </dgm:ptLst>
  <dgm:cxnLst>
    <dgm:cxn modelId="{67712181-3D92-45B3-9A52-7BF4D696D470}" srcId="{31B98558-62E9-4586-BA5A-9028E8034876}" destId="{8B7F5009-AC8B-4A1C-A788-94A16A289E68}" srcOrd="0" destOrd="0" parTransId="{30A9C929-8267-4003-9EA2-159AFE6E110D}" sibTransId="{4B2F08E4-FE82-4E6C-9F68-C4665D109ADF}"/>
    <dgm:cxn modelId="{E4CB285B-FFBA-4BCB-A24A-17D9B22E78BC}" type="presOf" srcId="{31B98558-62E9-4586-BA5A-9028E8034876}" destId="{187331C5-E943-4E9C-AFB4-3B6556F6DFAF}" srcOrd="0" destOrd="0" presId="urn:microsoft.com/office/officeart/2005/8/layout/cycle8"/>
    <dgm:cxn modelId="{FD3E1C62-425E-4376-867C-1B6B63F1DBB3}" srcId="{31B98558-62E9-4586-BA5A-9028E8034876}" destId="{E9235B8C-AD83-423D-8BB2-D1C88F001A61}" srcOrd="1" destOrd="0" parTransId="{E921703F-075E-4A95-8E42-49A467B33D45}" sibTransId="{12B0B696-AE65-4457-836D-57FA9D40F158}"/>
    <dgm:cxn modelId="{B290AC1E-77A0-4ECC-B3D4-96A96BE2A6F4}" type="presOf" srcId="{72E559AA-9A83-4499-BF7B-5B7A7F6ECEEA}" destId="{8D09B19C-3C4F-4C77-A0A3-9576D09930E8}" srcOrd="1" destOrd="0" presId="urn:microsoft.com/office/officeart/2005/8/layout/cycle8"/>
    <dgm:cxn modelId="{7C2193E7-DDE5-4CA0-9BCA-F8B74564863F}" type="presOf" srcId="{E9235B8C-AD83-423D-8BB2-D1C88F001A61}" destId="{69D7DB4A-F96D-468D-89F7-6B84D6BBE9FD}" srcOrd="0" destOrd="0" presId="urn:microsoft.com/office/officeart/2005/8/layout/cycle8"/>
    <dgm:cxn modelId="{F41F9D5D-9E9A-4DA4-8A56-94661BC1D846}" type="presOf" srcId="{8B7F5009-AC8B-4A1C-A788-94A16A289E68}" destId="{73044096-1599-459D-9545-DE2CE6468255}" srcOrd="1" destOrd="0" presId="urn:microsoft.com/office/officeart/2005/8/layout/cycle8"/>
    <dgm:cxn modelId="{E93C999E-A549-4A8E-A81C-C9588668290A}" type="presOf" srcId="{E9235B8C-AD83-423D-8BB2-D1C88F001A61}" destId="{F8E613D2-FB8B-4D05-BD50-6714E53C795D}" srcOrd="1" destOrd="0" presId="urn:microsoft.com/office/officeart/2005/8/layout/cycle8"/>
    <dgm:cxn modelId="{61290725-0C0D-4746-A319-D61903DCA8C4}" srcId="{31B98558-62E9-4586-BA5A-9028E8034876}" destId="{72E559AA-9A83-4499-BF7B-5B7A7F6ECEEA}" srcOrd="2" destOrd="0" parTransId="{9EF6CFB3-384D-42B8-8811-A603C5FC504D}" sibTransId="{5557F6E2-607C-4C96-9910-7ED2BFE51669}"/>
    <dgm:cxn modelId="{1DB5160E-248C-43E0-9504-F647FA876EE9}" type="presOf" srcId="{8B7F5009-AC8B-4A1C-A788-94A16A289E68}" destId="{4756220D-CF9F-4312-9BA5-2DF5BAB118A7}" srcOrd="0" destOrd="0" presId="urn:microsoft.com/office/officeart/2005/8/layout/cycle8"/>
    <dgm:cxn modelId="{52C2A104-0C43-4285-A543-6EE5D563B951}" type="presOf" srcId="{37B68E02-5E42-42C7-A509-2DA7C1C50ECB}" destId="{96A6266B-BBC4-466F-B744-F38157966AD8}" srcOrd="0" destOrd="0" presId="urn:microsoft.com/office/officeart/2005/8/layout/cycle8"/>
    <dgm:cxn modelId="{952D7398-0ECB-4D40-B007-A8CDCDE741FE}" type="presOf" srcId="{72E559AA-9A83-4499-BF7B-5B7A7F6ECEEA}" destId="{2130E58E-8ACF-405D-A040-15037C6B771B}" srcOrd="0" destOrd="0" presId="urn:microsoft.com/office/officeart/2005/8/layout/cycle8"/>
    <dgm:cxn modelId="{A88AAA7F-4683-4CAF-82D8-D9DD285D1465}" srcId="{31B98558-62E9-4586-BA5A-9028E8034876}" destId="{37B68E02-5E42-42C7-A509-2DA7C1C50ECB}" srcOrd="3" destOrd="0" parTransId="{F22DFFC2-3859-46A4-B289-422357ED409A}" sibTransId="{A61B8948-3930-40A3-A719-AB7C6FA35DDE}"/>
    <dgm:cxn modelId="{5E89F6CE-8936-411E-BE9A-CA58B5708C5D}" type="presOf" srcId="{37B68E02-5E42-42C7-A509-2DA7C1C50ECB}" destId="{DA11CB30-1C77-4CDA-B4F9-0B2D405CF87B}" srcOrd="1" destOrd="0" presId="urn:microsoft.com/office/officeart/2005/8/layout/cycle8"/>
    <dgm:cxn modelId="{832A9084-3FCA-45D3-8864-08DFA9013985}" type="presParOf" srcId="{187331C5-E943-4E9C-AFB4-3B6556F6DFAF}" destId="{4756220D-CF9F-4312-9BA5-2DF5BAB118A7}" srcOrd="0" destOrd="0" presId="urn:microsoft.com/office/officeart/2005/8/layout/cycle8"/>
    <dgm:cxn modelId="{7FBBF6C8-A166-4522-B09A-50B352ADEB31}" type="presParOf" srcId="{187331C5-E943-4E9C-AFB4-3B6556F6DFAF}" destId="{AC114711-31BD-46FE-B8F6-F31E274E2822}" srcOrd="1" destOrd="0" presId="urn:microsoft.com/office/officeart/2005/8/layout/cycle8"/>
    <dgm:cxn modelId="{FBBCEFE8-A3D2-4913-9A92-C323B7773FD5}" type="presParOf" srcId="{187331C5-E943-4E9C-AFB4-3B6556F6DFAF}" destId="{91CE7DE8-AA83-40AA-B9BF-1A3D293FD86D}" srcOrd="2" destOrd="0" presId="urn:microsoft.com/office/officeart/2005/8/layout/cycle8"/>
    <dgm:cxn modelId="{AB6D8E92-0000-4166-A10A-DAD3DDB81C0F}" type="presParOf" srcId="{187331C5-E943-4E9C-AFB4-3B6556F6DFAF}" destId="{73044096-1599-459D-9545-DE2CE6468255}" srcOrd="3" destOrd="0" presId="urn:microsoft.com/office/officeart/2005/8/layout/cycle8"/>
    <dgm:cxn modelId="{D108CF89-2D98-4558-A19B-326AD9D8265B}" type="presParOf" srcId="{187331C5-E943-4E9C-AFB4-3B6556F6DFAF}" destId="{69D7DB4A-F96D-468D-89F7-6B84D6BBE9FD}" srcOrd="4" destOrd="0" presId="urn:microsoft.com/office/officeart/2005/8/layout/cycle8"/>
    <dgm:cxn modelId="{EA63FFE7-1D95-4A51-BCC0-C8ED1C61B25C}" type="presParOf" srcId="{187331C5-E943-4E9C-AFB4-3B6556F6DFAF}" destId="{BFE9E8C3-BB16-49A4-B1E6-351BE773B34B}" srcOrd="5" destOrd="0" presId="urn:microsoft.com/office/officeart/2005/8/layout/cycle8"/>
    <dgm:cxn modelId="{22B8FD97-658F-4B1E-91FA-DA17275C1DEB}" type="presParOf" srcId="{187331C5-E943-4E9C-AFB4-3B6556F6DFAF}" destId="{42952F71-35CA-470A-AB5B-99271C3C66B0}" srcOrd="6" destOrd="0" presId="urn:microsoft.com/office/officeart/2005/8/layout/cycle8"/>
    <dgm:cxn modelId="{946A411E-724D-4194-B5A9-0AF23CB76A95}" type="presParOf" srcId="{187331C5-E943-4E9C-AFB4-3B6556F6DFAF}" destId="{F8E613D2-FB8B-4D05-BD50-6714E53C795D}" srcOrd="7" destOrd="0" presId="urn:microsoft.com/office/officeart/2005/8/layout/cycle8"/>
    <dgm:cxn modelId="{592698AF-3698-45B6-B368-B6F9C2CC15EB}" type="presParOf" srcId="{187331C5-E943-4E9C-AFB4-3B6556F6DFAF}" destId="{2130E58E-8ACF-405D-A040-15037C6B771B}" srcOrd="8" destOrd="0" presId="urn:microsoft.com/office/officeart/2005/8/layout/cycle8"/>
    <dgm:cxn modelId="{14ABEDBE-64AD-4CE6-8F1B-71E99CF983A9}" type="presParOf" srcId="{187331C5-E943-4E9C-AFB4-3B6556F6DFAF}" destId="{646FC67F-00F5-46DF-AB12-BD830C2BD59C}" srcOrd="9" destOrd="0" presId="urn:microsoft.com/office/officeart/2005/8/layout/cycle8"/>
    <dgm:cxn modelId="{A5DD966F-B70B-4468-9766-784ED4C0035B}" type="presParOf" srcId="{187331C5-E943-4E9C-AFB4-3B6556F6DFAF}" destId="{BC8D90A9-7CC4-4B03-A03F-31AC46D1D130}" srcOrd="10" destOrd="0" presId="urn:microsoft.com/office/officeart/2005/8/layout/cycle8"/>
    <dgm:cxn modelId="{A01456C7-2F00-4A00-B018-1D04A83A3AA3}" type="presParOf" srcId="{187331C5-E943-4E9C-AFB4-3B6556F6DFAF}" destId="{8D09B19C-3C4F-4C77-A0A3-9576D09930E8}" srcOrd="11" destOrd="0" presId="urn:microsoft.com/office/officeart/2005/8/layout/cycle8"/>
    <dgm:cxn modelId="{A3515D07-ADF0-4A8B-9E82-3D24B7931BD2}" type="presParOf" srcId="{187331C5-E943-4E9C-AFB4-3B6556F6DFAF}" destId="{96A6266B-BBC4-466F-B744-F38157966AD8}" srcOrd="12" destOrd="0" presId="urn:microsoft.com/office/officeart/2005/8/layout/cycle8"/>
    <dgm:cxn modelId="{51E44F26-B560-45DE-BD46-9A18E0F67ECE}" type="presParOf" srcId="{187331C5-E943-4E9C-AFB4-3B6556F6DFAF}" destId="{48885557-8142-4BB2-BE70-07075A88E648}" srcOrd="13" destOrd="0" presId="urn:microsoft.com/office/officeart/2005/8/layout/cycle8"/>
    <dgm:cxn modelId="{CD829865-0FFB-4CF6-941B-5C4817FCE35B}" type="presParOf" srcId="{187331C5-E943-4E9C-AFB4-3B6556F6DFAF}" destId="{9B02AA0B-0372-4304-9B3B-5211279EBD5A}" srcOrd="14" destOrd="0" presId="urn:microsoft.com/office/officeart/2005/8/layout/cycle8"/>
    <dgm:cxn modelId="{95ABA9AF-82F3-4C47-A1AC-F2DC8DFE27FB}" type="presParOf" srcId="{187331C5-E943-4E9C-AFB4-3B6556F6DFAF}" destId="{DA11CB30-1C77-4CDA-B4F9-0B2D405CF87B}" srcOrd="15" destOrd="0" presId="urn:microsoft.com/office/officeart/2005/8/layout/cycle8"/>
    <dgm:cxn modelId="{A0D6FAED-A191-4F73-834D-368312B413F3}" type="presParOf" srcId="{187331C5-E943-4E9C-AFB4-3B6556F6DFAF}" destId="{F341E920-AAF8-43D8-88EE-7A9920A54C1F}" srcOrd="16" destOrd="0" presId="urn:microsoft.com/office/officeart/2005/8/layout/cycle8"/>
    <dgm:cxn modelId="{C1B47C16-4135-466F-8AD2-66BDC8B93F89}" type="presParOf" srcId="{187331C5-E943-4E9C-AFB4-3B6556F6DFAF}" destId="{181DF5B8-1102-4EC1-B48A-AE3CF1B45723}" srcOrd="17" destOrd="0" presId="urn:microsoft.com/office/officeart/2005/8/layout/cycle8"/>
    <dgm:cxn modelId="{06FA2EF5-84CF-41A6-99BB-E8ACE1A81D20}" type="presParOf" srcId="{187331C5-E943-4E9C-AFB4-3B6556F6DFAF}" destId="{2E6ADE2C-AA7A-42FC-8E3D-94092BEA1DA5}" srcOrd="18" destOrd="0" presId="urn:microsoft.com/office/officeart/2005/8/layout/cycle8"/>
    <dgm:cxn modelId="{7171DC6B-010E-4507-9C3C-09D982EB218A}" type="presParOf" srcId="{187331C5-E943-4E9C-AFB4-3B6556F6DFAF}" destId="{B4491E6D-6181-4738-966F-590060BD9D0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B98558-62E9-4586-BA5A-9028E8034876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8B7F5009-AC8B-4A1C-A788-94A16A289E68}">
      <dgm:prSet phldrT="[Text]" custT="1"/>
      <dgm:spPr/>
      <dgm:t>
        <a:bodyPr/>
        <a:lstStyle/>
        <a:p>
          <a:r>
            <a:rPr lang="en-US" sz="1800" b="1" dirty="0" smtClean="0"/>
            <a:t>Proponent</a:t>
          </a:r>
          <a:endParaRPr lang="en-IN" sz="1800" b="1" dirty="0"/>
        </a:p>
      </dgm:t>
    </dgm:pt>
    <dgm:pt modelId="{30A9C929-8267-4003-9EA2-159AFE6E110D}" type="parTrans" cxnId="{67712181-3D92-45B3-9A52-7BF4D696D470}">
      <dgm:prSet/>
      <dgm:spPr/>
      <dgm:t>
        <a:bodyPr/>
        <a:lstStyle/>
        <a:p>
          <a:endParaRPr lang="en-IN"/>
        </a:p>
      </dgm:t>
    </dgm:pt>
    <dgm:pt modelId="{4B2F08E4-FE82-4E6C-9F68-C4665D109ADF}" type="sibTrans" cxnId="{67712181-3D92-45B3-9A52-7BF4D696D470}">
      <dgm:prSet/>
      <dgm:spPr/>
      <dgm:t>
        <a:bodyPr/>
        <a:lstStyle/>
        <a:p>
          <a:endParaRPr lang="en-IN"/>
        </a:p>
      </dgm:t>
    </dgm:pt>
    <dgm:pt modelId="{E9235B8C-AD83-423D-8BB2-D1C88F001A61}">
      <dgm:prSet custT="1"/>
      <dgm:spPr/>
      <dgm:t>
        <a:bodyPr/>
        <a:lstStyle/>
        <a:p>
          <a:r>
            <a:rPr lang="en-US" sz="1800" b="1" dirty="0" smtClean="0"/>
            <a:t>Member Secretary  of SEIAA</a:t>
          </a:r>
          <a:endParaRPr lang="en-US" sz="1800" b="1" dirty="0"/>
        </a:p>
      </dgm:t>
    </dgm:pt>
    <dgm:pt modelId="{E921703F-075E-4A95-8E42-49A467B33D45}" type="parTrans" cxnId="{FD3E1C62-425E-4376-867C-1B6B63F1DBB3}">
      <dgm:prSet/>
      <dgm:spPr/>
      <dgm:t>
        <a:bodyPr/>
        <a:lstStyle/>
        <a:p>
          <a:endParaRPr lang="en-IN"/>
        </a:p>
      </dgm:t>
    </dgm:pt>
    <dgm:pt modelId="{12B0B696-AE65-4457-836D-57FA9D40F158}" type="sibTrans" cxnId="{FD3E1C62-425E-4376-867C-1B6B63F1DBB3}">
      <dgm:prSet/>
      <dgm:spPr/>
      <dgm:t>
        <a:bodyPr/>
        <a:lstStyle/>
        <a:p>
          <a:endParaRPr lang="en-IN"/>
        </a:p>
      </dgm:t>
    </dgm:pt>
    <dgm:pt modelId="{72E559AA-9A83-4499-BF7B-5B7A7F6ECEEA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Member Secretary SEAC</a:t>
          </a:r>
          <a:endParaRPr lang="en-US" sz="1800" b="1" dirty="0"/>
        </a:p>
      </dgm:t>
    </dgm:pt>
    <dgm:pt modelId="{9EF6CFB3-384D-42B8-8811-A603C5FC504D}" type="parTrans" cxnId="{61290725-0C0D-4746-A319-D61903DCA8C4}">
      <dgm:prSet/>
      <dgm:spPr/>
      <dgm:t>
        <a:bodyPr/>
        <a:lstStyle/>
        <a:p>
          <a:endParaRPr lang="en-IN"/>
        </a:p>
      </dgm:t>
    </dgm:pt>
    <dgm:pt modelId="{5557F6E2-607C-4C96-9910-7ED2BFE51669}" type="sibTrans" cxnId="{61290725-0C0D-4746-A319-D61903DCA8C4}">
      <dgm:prSet/>
      <dgm:spPr/>
      <dgm:t>
        <a:bodyPr/>
        <a:lstStyle/>
        <a:p>
          <a:endParaRPr lang="en-IN"/>
        </a:p>
      </dgm:t>
    </dgm:pt>
    <dgm:pt modelId="{37B68E02-5E42-42C7-A509-2DA7C1C50E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 </a:t>
          </a:r>
          <a:endParaRPr lang="en-US" sz="1800" b="1" dirty="0"/>
        </a:p>
      </dgm:t>
    </dgm:pt>
    <dgm:pt modelId="{F22DFFC2-3859-46A4-B289-422357ED409A}" type="parTrans" cxnId="{A88AAA7F-4683-4CAF-82D8-D9DD285D1465}">
      <dgm:prSet/>
      <dgm:spPr/>
      <dgm:t>
        <a:bodyPr/>
        <a:lstStyle/>
        <a:p>
          <a:endParaRPr lang="en-IN"/>
        </a:p>
      </dgm:t>
    </dgm:pt>
    <dgm:pt modelId="{A61B8948-3930-40A3-A719-AB7C6FA35DDE}" type="sibTrans" cxnId="{A88AAA7F-4683-4CAF-82D8-D9DD285D1465}">
      <dgm:prSet/>
      <dgm:spPr/>
      <dgm:t>
        <a:bodyPr/>
        <a:lstStyle/>
        <a:p>
          <a:endParaRPr lang="en-IN"/>
        </a:p>
      </dgm:t>
    </dgm:pt>
    <dgm:pt modelId="{187331C5-E943-4E9C-AFB4-3B6556F6DFAF}" type="pres">
      <dgm:prSet presAssocID="{31B98558-62E9-4586-BA5A-9028E8034876}" presName="compositeShape" presStyleCnt="0">
        <dgm:presLayoutVars>
          <dgm:chMax val="7"/>
          <dgm:dir/>
          <dgm:resizeHandles val="exact"/>
        </dgm:presLayoutVars>
      </dgm:prSet>
      <dgm:spPr/>
    </dgm:pt>
    <dgm:pt modelId="{4756220D-CF9F-4312-9BA5-2DF5BAB118A7}" type="pres">
      <dgm:prSet presAssocID="{31B98558-62E9-4586-BA5A-9028E8034876}" presName="wedge1" presStyleLbl="node1" presStyleIdx="0" presStyleCnt="4"/>
      <dgm:spPr/>
      <dgm:t>
        <a:bodyPr/>
        <a:lstStyle/>
        <a:p>
          <a:endParaRPr lang="en-IN"/>
        </a:p>
      </dgm:t>
    </dgm:pt>
    <dgm:pt modelId="{AC114711-31BD-46FE-B8F6-F31E274E2822}" type="pres">
      <dgm:prSet presAssocID="{31B98558-62E9-4586-BA5A-9028E8034876}" presName="dummy1a" presStyleCnt="0"/>
      <dgm:spPr/>
    </dgm:pt>
    <dgm:pt modelId="{91CE7DE8-AA83-40AA-B9BF-1A3D293FD86D}" type="pres">
      <dgm:prSet presAssocID="{31B98558-62E9-4586-BA5A-9028E8034876}" presName="dummy1b" presStyleCnt="0"/>
      <dgm:spPr/>
    </dgm:pt>
    <dgm:pt modelId="{73044096-1599-459D-9545-DE2CE6468255}" type="pres">
      <dgm:prSet presAssocID="{31B98558-62E9-4586-BA5A-9028E803487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D7DB4A-F96D-468D-89F7-6B84D6BBE9FD}" type="pres">
      <dgm:prSet presAssocID="{31B98558-62E9-4586-BA5A-9028E8034876}" presName="wedge2" presStyleLbl="node1" presStyleIdx="1" presStyleCnt="4"/>
      <dgm:spPr/>
      <dgm:t>
        <a:bodyPr/>
        <a:lstStyle/>
        <a:p>
          <a:endParaRPr lang="en-IN"/>
        </a:p>
      </dgm:t>
    </dgm:pt>
    <dgm:pt modelId="{BFE9E8C3-BB16-49A4-B1E6-351BE773B34B}" type="pres">
      <dgm:prSet presAssocID="{31B98558-62E9-4586-BA5A-9028E8034876}" presName="dummy2a" presStyleCnt="0"/>
      <dgm:spPr/>
    </dgm:pt>
    <dgm:pt modelId="{42952F71-35CA-470A-AB5B-99271C3C66B0}" type="pres">
      <dgm:prSet presAssocID="{31B98558-62E9-4586-BA5A-9028E8034876}" presName="dummy2b" presStyleCnt="0"/>
      <dgm:spPr/>
    </dgm:pt>
    <dgm:pt modelId="{F8E613D2-FB8B-4D05-BD50-6714E53C795D}" type="pres">
      <dgm:prSet presAssocID="{31B98558-62E9-4586-BA5A-9028E803487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30E58E-8ACF-405D-A040-15037C6B771B}" type="pres">
      <dgm:prSet presAssocID="{31B98558-62E9-4586-BA5A-9028E8034876}" presName="wedge3" presStyleLbl="node1" presStyleIdx="2" presStyleCnt="4" custLinFactNeighborX="160" custLinFactNeighborY="93"/>
      <dgm:spPr/>
      <dgm:t>
        <a:bodyPr/>
        <a:lstStyle/>
        <a:p>
          <a:endParaRPr lang="en-IN"/>
        </a:p>
      </dgm:t>
    </dgm:pt>
    <dgm:pt modelId="{646FC67F-00F5-46DF-AB12-BD830C2BD59C}" type="pres">
      <dgm:prSet presAssocID="{31B98558-62E9-4586-BA5A-9028E8034876}" presName="dummy3a" presStyleCnt="0"/>
      <dgm:spPr/>
    </dgm:pt>
    <dgm:pt modelId="{BC8D90A9-7CC4-4B03-A03F-31AC46D1D130}" type="pres">
      <dgm:prSet presAssocID="{31B98558-62E9-4586-BA5A-9028E8034876}" presName="dummy3b" presStyleCnt="0"/>
      <dgm:spPr/>
    </dgm:pt>
    <dgm:pt modelId="{8D09B19C-3C4F-4C77-A0A3-9576D09930E8}" type="pres">
      <dgm:prSet presAssocID="{31B98558-62E9-4586-BA5A-9028E803487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6266B-BBC4-466F-B744-F38157966AD8}" type="pres">
      <dgm:prSet presAssocID="{31B98558-62E9-4586-BA5A-9028E8034876}" presName="wedge4" presStyleLbl="node1" presStyleIdx="3" presStyleCnt="4" custScaleY="101957" custLinFactNeighborX="524" custLinFactNeighborY="159"/>
      <dgm:spPr/>
      <dgm:t>
        <a:bodyPr/>
        <a:lstStyle/>
        <a:p>
          <a:endParaRPr lang="en-IN"/>
        </a:p>
      </dgm:t>
    </dgm:pt>
    <dgm:pt modelId="{48885557-8142-4BB2-BE70-07075A88E648}" type="pres">
      <dgm:prSet presAssocID="{31B98558-62E9-4586-BA5A-9028E8034876}" presName="dummy4a" presStyleCnt="0"/>
      <dgm:spPr/>
    </dgm:pt>
    <dgm:pt modelId="{9B02AA0B-0372-4304-9B3B-5211279EBD5A}" type="pres">
      <dgm:prSet presAssocID="{31B98558-62E9-4586-BA5A-9028E8034876}" presName="dummy4b" presStyleCnt="0"/>
      <dgm:spPr/>
    </dgm:pt>
    <dgm:pt modelId="{DA11CB30-1C77-4CDA-B4F9-0B2D405CF87B}" type="pres">
      <dgm:prSet presAssocID="{31B98558-62E9-4586-BA5A-9028E803487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41E920-AAF8-43D8-88EE-7A9920A54C1F}" type="pres">
      <dgm:prSet presAssocID="{4B2F08E4-FE82-4E6C-9F68-C4665D109ADF}" presName="arrowWedge1" presStyleLbl="fgSibTrans2D1" presStyleIdx="0" presStyleCnt="4"/>
      <dgm:spPr/>
    </dgm:pt>
    <dgm:pt modelId="{181DF5B8-1102-4EC1-B48A-AE3CF1B45723}" type="pres">
      <dgm:prSet presAssocID="{12B0B696-AE65-4457-836D-57FA9D40F158}" presName="arrowWedge2" presStyleLbl="fgSibTrans2D1" presStyleIdx="1" presStyleCnt="4"/>
      <dgm:spPr/>
    </dgm:pt>
    <dgm:pt modelId="{2E6ADE2C-AA7A-42FC-8E3D-94092BEA1DA5}" type="pres">
      <dgm:prSet presAssocID="{5557F6E2-607C-4C96-9910-7ED2BFE51669}" presName="arrowWedge3" presStyleLbl="fgSibTrans2D1" presStyleIdx="2" presStyleCnt="4"/>
      <dgm:spPr>
        <a:solidFill>
          <a:srgbClr val="00B050"/>
        </a:solidFill>
      </dgm:spPr>
    </dgm:pt>
    <dgm:pt modelId="{B4491E6D-6181-4738-966F-590060BD9D08}" type="pres">
      <dgm:prSet presAssocID="{A61B8948-3930-40A3-A719-AB7C6FA35DDE}" presName="arrowWedge4" presStyleLbl="fgSibTrans2D1" presStyleIdx="3" presStyleCnt="4"/>
      <dgm:spPr>
        <a:solidFill>
          <a:schemeClr val="bg2">
            <a:lumMod val="50000"/>
          </a:schemeClr>
        </a:solidFill>
      </dgm:spPr>
    </dgm:pt>
  </dgm:ptLst>
  <dgm:cxnLst>
    <dgm:cxn modelId="{67712181-3D92-45B3-9A52-7BF4D696D470}" srcId="{31B98558-62E9-4586-BA5A-9028E8034876}" destId="{8B7F5009-AC8B-4A1C-A788-94A16A289E68}" srcOrd="0" destOrd="0" parTransId="{30A9C929-8267-4003-9EA2-159AFE6E110D}" sibTransId="{4B2F08E4-FE82-4E6C-9F68-C4665D109ADF}"/>
    <dgm:cxn modelId="{7E8224A6-2702-4F16-96EB-8498A66D4700}" type="presOf" srcId="{E9235B8C-AD83-423D-8BB2-D1C88F001A61}" destId="{F8E613D2-FB8B-4D05-BD50-6714E53C795D}" srcOrd="1" destOrd="0" presId="urn:microsoft.com/office/officeart/2005/8/layout/cycle8"/>
    <dgm:cxn modelId="{8E691FA4-DDFD-47E4-A384-18ECC23551B7}" type="presOf" srcId="{8B7F5009-AC8B-4A1C-A788-94A16A289E68}" destId="{73044096-1599-459D-9545-DE2CE6468255}" srcOrd="1" destOrd="0" presId="urn:microsoft.com/office/officeart/2005/8/layout/cycle8"/>
    <dgm:cxn modelId="{FD3E1C62-425E-4376-867C-1B6B63F1DBB3}" srcId="{31B98558-62E9-4586-BA5A-9028E8034876}" destId="{E9235B8C-AD83-423D-8BB2-D1C88F001A61}" srcOrd="1" destOrd="0" parTransId="{E921703F-075E-4A95-8E42-49A467B33D45}" sibTransId="{12B0B696-AE65-4457-836D-57FA9D40F158}"/>
    <dgm:cxn modelId="{61290725-0C0D-4746-A319-D61903DCA8C4}" srcId="{31B98558-62E9-4586-BA5A-9028E8034876}" destId="{72E559AA-9A83-4499-BF7B-5B7A7F6ECEEA}" srcOrd="2" destOrd="0" parTransId="{9EF6CFB3-384D-42B8-8811-A603C5FC504D}" sibTransId="{5557F6E2-607C-4C96-9910-7ED2BFE51669}"/>
    <dgm:cxn modelId="{A88AAA7F-4683-4CAF-82D8-D9DD285D1465}" srcId="{31B98558-62E9-4586-BA5A-9028E8034876}" destId="{37B68E02-5E42-42C7-A509-2DA7C1C50ECB}" srcOrd="3" destOrd="0" parTransId="{F22DFFC2-3859-46A4-B289-422357ED409A}" sibTransId="{A61B8948-3930-40A3-A719-AB7C6FA35DDE}"/>
    <dgm:cxn modelId="{5FFB59C3-3A28-452F-B556-962A76EC39B4}" type="presOf" srcId="{72E559AA-9A83-4499-BF7B-5B7A7F6ECEEA}" destId="{8D09B19C-3C4F-4C77-A0A3-9576D09930E8}" srcOrd="1" destOrd="0" presId="urn:microsoft.com/office/officeart/2005/8/layout/cycle8"/>
    <dgm:cxn modelId="{2C6B71A7-5A2B-4105-B651-7926A42D624A}" type="presOf" srcId="{E9235B8C-AD83-423D-8BB2-D1C88F001A61}" destId="{69D7DB4A-F96D-468D-89F7-6B84D6BBE9FD}" srcOrd="0" destOrd="0" presId="urn:microsoft.com/office/officeart/2005/8/layout/cycle8"/>
    <dgm:cxn modelId="{54C45250-CCEB-44F7-B784-C3FD89A6D644}" type="presOf" srcId="{37B68E02-5E42-42C7-A509-2DA7C1C50ECB}" destId="{DA11CB30-1C77-4CDA-B4F9-0B2D405CF87B}" srcOrd="1" destOrd="0" presId="urn:microsoft.com/office/officeart/2005/8/layout/cycle8"/>
    <dgm:cxn modelId="{49E45F7D-D398-479C-B3CE-8A3711279257}" type="presOf" srcId="{37B68E02-5E42-42C7-A509-2DA7C1C50ECB}" destId="{96A6266B-BBC4-466F-B744-F38157966AD8}" srcOrd="0" destOrd="0" presId="urn:microsoft.com/office/officeart/2005/8/layout/cycle8"/>
    <dgm:cxn modelId="{DAAE7DF3-65B9-48A7-BC8E-D230ED0E9738}" type="presOf" srcId="{31B98558-62E9-4586-BA5A-9028E8034876}" destId="{187331C5-E943-4E9C-AFB4-3B6556F6DFAF}" srcOrd="0" destOrd="0" presId="urn:microsoft.com/office/officeart/2005/8/layout/cycle8"/>
    <dgm:cxn modelId="{F9B78AEB-F90B-4177-A24B-3DE2B0BE013D}" type="presOf" srcId="{8B7F5009-AC8B-4A1C-A788-94A16A289E68}" destId="{4756220D-CF9F-4312-9BA5-2DF5BAB118A7}" srcOrd="0" destOrd="0" presId="urn:microsoft.com/office/officeart/2005/8/layout/cycle8"/>
    <dgm:cxn modelId="{DD371D12-8EBF-4CB8-B0AA-ABA4A7F99B74}" type="presOf" srcId="{72E559AA-9A83-4499-BF7B-5B7A7F6ECEEA}" destId="{2130E58E-8ACF-405D-A040-15037C6B771B}" srcOrd="0" destOrd="0" presId="urn:microsoft.com/office/officeart/2005/8/layout/cycle8"/>
    <dgm:cxn modelId="{910B6096-3482-4D73-8900-8AADCF93BA04}" type="presParOf" srcId="{187331C5-E943-4E9C-AFB4-3B6556F6DFAF}" destId="{4756220D-CF9F-4312-9BA5-2DF5BAB118A7}" srcOrd="0" destOrd="0" presId="urn:microsoft.com/office/officeart/2005/8/layout/cycle8"/>
    <dgm:cxn modelId="{B5CBD2C2-B9EE-4B42-BF94-7FF4576AA5E0}" type="presParOf" srcId="{187331C5-E943-4E9C-AFB4-3B6556F6DFAF}" destId="{AC114711-31BD-46FE-B8F6-F31E274E2822}" srcOrd="1" destOrd="0" presId="urn:microsoft.com/office/officeart/2005/8/layout/cycle8"/>
    <dgm:cxn modelId="{D6FE518B-0730-4EC3-A23C-2B3673E13234}" type="presParOf" srcId="{187331C5-E943-4E9C-AFB4-3B6556F6DFAF}" destId="{91CE7DE8-AA83-40AA-B9BF-1A3D293FD86D}" srcOrd="2" destOrd="0" presId="urn:microsoft.com/office/officeart/2005/8/layout/cycle8"/>
    <dgm:cxn modelId="{1A1F5A6D-1FD7-42D8-BC84-C675900BE4CE}" type="presParOf" srcId="{187331C5-E943-4E9C-AFB4-3B6556F6DFAF}" destId="{73044096-1599-459D-9545-DE2CE6468255}" srcOrd="3" destOrd="0" presId="urn:microsoft.com/office/officeart/2005/8/layout/cycle8"/>
    <dgm:cxn modelId="{3A04A3B9-2816-4975-9B6C-6AF42265DAA9}" type="presParOf" srcId="{187331C5-E943-4E9C-AFB4-3B6556F6DFAF}" destId="{69D7DB4A-F96D-468D-89F7-6B84D6BBE9FD}" srcOrd="4" destOrd="0" presId="urn:microsoft.com/office/officeart/2005/8/layout/cycle8"/>
    <dgm:cxn modelId="{D0874304-33DE-4755-B551-4DF885CA3A5F}" type="presParOf" srcId="{187331C5-E943-4E9C-AFB4-3B6556F6DFAF}" destId="{BFE9E8C3-BB16-49A4-B1E6-351BE773B34B}" srcOrd="5" destOrd="0" presId="urn:microsoft.com/office/officeart/2005/8/layout/cycle8"/>
    <dgm:cxn modelId="{2FAD7928-8CB0-4F62-8C0B-323D5DCE70B1}" type="presParOf" srcId="{187331C5-E943-4E9C-AFB4-3B6556F6DFAF}" destId="{42952F71-35CA-470A-AB5B-99271C3C66B0}" srcOrd="6" destOrd="0" presId="urn:microsoft.com/office/officeart/2005/8/layout/cycle8"/>
    <dgm:cxn modelId="{5599647E-EAA0-4B2B-A047-E1159103BC3F}" type="presParOf" srcId="{187331C5-E943-4E9C-AFB4-3B6556F6DFAF}" destId="{F8E613D2-FB8B-4D05-BD50-6714E53C795D}" srcOrd="7" destOrd="0" presId="urn:microsoft.com/office/officeart/2005/8/layout/cycle8"/>
    <dgm:cxn modelId="{16DA4F94-0327-4779-BFFE-2D440B34D64C}" type="presParOf" srcId="{187331C5-E943-4E9C-AFB4-3B6556F6DFAF}" destId="{2130E58E-8ACF-405D-A040-15037C6B771B}" srcOrd="8" destOrd="0" presId="urn:microsoft.com/office/officeart/2005/8/layout/cycle8"/>
    <dgm:cxn modelId="{CD47D686-C3BB-4EFF-99B7-66E3BBB9E0A3}" type="presParOf" srcId="{187331C5-E943-4E9C-AFB4-3B6556F6DFAF}" destId="{646FC67F-00F5-46DF-AB12-BD830C2BD59C}" srcOrd="9" destOrd="0" presId="urn:microsoft.com/office/officeart/2005/8/layout/cycle8"/>
    <dgm:cxn modelId="{AE25555A-2E73-462C-A002-3497EA2444A0}" type="presParOf" srcId="{187331C5-E943-4E9C-AFB4-3B6556F6DFAF}" destId="{BC8D90A9-7CC4-4B03-A03F-31AC46D1D130}" srcOrd="10" destOrd="0" presId="urn:microsoft.com/office/officeart/2005/8/layout/cycle8"/>
    <dgm:cxn modelId="{BB4EAD16-1A2B-4005-A42D-09873941829B}" type="presParOf" srcId="{187331C5-E943-4E9C-AFB4-3B6556F6DFAF}" destId="{8D09B19C-3C4F-4C77-A0A3-9576D09930E8}" srcOrd="11" destOrd="0" presId="urn:microsoft.com/office/officeart/2005/8/layout/cycle8"/>
    <dgm:cxn modelId="{D270270A-F693-474A-9578-165EB29DE66F}" type="presParOf" srcId="{187331C5-E943-4E9C-AFB4-3B6556F6DFAF}" destId="{96A6266B-BBC4-466F-B744-F38157966AD8}" srcOrd="12" destOrd="0" presId="urn:microsoft.com/office/officeart/2005/8/layout/cycle8"/>
    <dgm:cxn modelId="{2084631C-CE0C-4D31-993B-19155B597600}" type="presParOf" srcId="{187331C5-E943-4E9C-AFB4-3B6556F6DFAF}" destId="{48885557-8142-4BB2-BE70-07075A88E648}" srcOrd="13" destOrd="0" presId="urn:microsoft.com/office/officeart/2005/8/layout/cycle8"/>
    <dgm:cxn modelId="{32BAA0B9-5563-4D6A-8082-CA3EFEDB9C2F}" type="presParOf" srcId="{187331C5-E943-4E9C-AFB4-3B6556F6DFAF}" destId="{9B02AA0B-0372-4304-9B3B-5211279EBD5A}" srcOrd="14" destOrd="0" presId="urn:microsoft.com/office/officeart/2005/8/layout/cycle8"/>
    <dgm:cxn modelId="{B40A68D1-D570-4BDF-84CA-C663AD7B491E}" type="presParOf" srcId="{187331C5-E943-4E9C-AFB4-3B6556F6DFAF}" destId="{DA11CB30-1C77-4CDA-B4F9-0B2D405CF87B}" srcOrd="15" destOrd="0" presId="urn:microsoft.com/office/officeart/2005/8/layout/cycle8"/>
    <dgm:cxn modelId="{2310C714-A83B-4551-87C4-D80CB3514BAA}" type="presParOf" srcId="{187331C5-E943-4E9C-AFB4-3B6556F6DFAF}" destId="{F341E920-AAF8-43D8-88EE-7A9920A54C1F}" srcOrd="16" destOrd="0" presId="urn:microsoft.com/office/officeart/2005/8/layout/cycle8"/>
    <dgm:cxn modelId="{B14E8BDE-D575-4E88-B762-609C320BE55F}" type="presParOf" srcId="{187331C5-E943-4E9C-AFB4-3B6556F6DFAF}" destId="{181DF5B8-1102-4EC1-B48A-AE3CF1B45723}" srcOrd="17" destOrd="0" presId="urn:microsoft.com/office/officeart/2005/8/layout/cycle8"/>
    <dgm:cxn modelId="{5064D55F-7DAA-4D86-92E9-07AF9E7259CB}" type="presParOf" srcId="{187331C5-E943-4E9C-AFB4-3B6556F6DFAF}" destId="{2E6ADE2C-AA7A-42FC-8E3D-94092BEA1DA5}" srcOrd="18" destOrd="0" presId="urn:microsoft.com/office/officeart/2005/8/layout/cycle8"/>
    <dgm:cxn modelId="{95EEF512-5711-4B78-9C93-35D9CBF33141}" type="presParOf" srcId="{187331C5-E943-4E9C-AFB4-3B6556F6DFAF}" destId="{B4491E6D-6181-4738-966F-590060BD9D0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B98558-62E9-4586-BA5A-9028E8034876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8B7F5009-AC8B-4A1C-A788-94A16A289E68}">
      <dgm:prSet phldrT="[Text]" custT="1"/>
      <dgm:spPr/>
      <dgm:t>
        <a:bodyPr/>
        <a:lstStyle/>
        <a:p>
          <a:r>
            <a:rPr lang="en-US" sz="1800" b="1" dirty="0" smtClean="0"/>
            <a:t>Proponent</a:t>
          </a:r>
          <a:endParaRPr lang="en-IN" sz="1800" b="1" dirty="0"/>
        </a:p>
      </dgm:t>
    </dgm:pt>
    <dgm:pt modelId="{30A9C929-8267-4003-9EA2-159AFE6E110D}" type="parTrans" cxnId="{67712181-3D92-45B3-9A52-7BF4D696D470}">
      <dgm:prSet/>
      <dgm:spPr/>
      <dgm:t>
        <a:bodyPr/>
        <a:lstStyle/>
        <a:p>
          <a:endParaRPr lang="en-IN"/>
        </a:p>
      </dgm:t>
    </dgm:pt>
    <dgm:pt modelId="{4B2F08E4-FE82-4E6C-9F68-C4665D109ADF}" type="sibTrans" cxnId="{67712181-3D92-45B3-9A52-7BF4D696D470}">
      <dgm:prSet/>
      <dgm:spPr/>
      <dgm:t>
        <a:bodyPr/>
        <a:lstStyle/>
        <a:p>
          <a:endParaRPr lang="en-IN"/>
        </a:p>
      </dgm:t>
    </dgm:pt>
    <dgm:pt modelId="{E9235B8C-AD83-423D-8BB2-D1C88F001A61}">
      <dgm:prSet custT="1"/>
      <dgm:spPr/>
      <dgm:t>
        <a:bodyPr/>
        <a:lstStyle/>
        <a:p>
          <a:r>
            <a:rPr lang="en-US" sz="1800" b="1" dirty="0" smtClean="0"/>
            <a:t>Member Secretary  of SCZMA</a:t>
          </a:r>
          <a:endParaRPr lang="en-US" sz="1800" b="1" dirty="0"/>
        </a:p>
      </dgm:t>
    </dgm:pt>
    <dgm:pt modelId="{E921703F-075E-4A95-8E42-49A467B33D45}" type="parTrans" cxnId="{FD3E1C62-425E-4376-867C-1B6B63F1DBB3}">
      <dgm:prSet/>
      <dgm:spPr/>
      <dgm:t>
        <a:bodyPr/>
        <a:lstStyle/>
        <a:p>
          <a:endParaRPr lang="en-IN"/>
        </a:p>
      </dgm:t>
    </dgm:pt>
    <dgm:pt modelId="{12B0B696-AE65-4457-836D-57FA9D40F158}" type="sibTrans" cxnId="{FD3E1C62-425E-4376-867C-1B6B63F1DBB3}">
      <dgm:prSet/>
      <dgm:spPr/>
      <dgm:t>
        <a:bodyPr/>
        <a:lstStyle/>
        <a:p>
          <a:endParaRPr lang="en-IN"/>
        </a:p>
      </dgm:t>
    </dgm:pt>
    <dgm:pt modelId="{72E559AA-9A83-4499-BF7B-5B7A7F6ECEEA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Member Secretary of SEIAA</a:t>
          </a:r>
          <a:endParaRPr lang="en-US" sz="1800" b="1" dirty="0"/>
        </a:p>
      </dgm:t>
    </dgm:pt>
    <dgm:pt modelId="{9EF6CFB3-384D-42B8-8811-A603C5FC504D}" type="parTrans" cxnId="{61290725-0C0D-4746-A319-D61903DCA8C4}">
      <dgm:prSet/>
      <dgm:spPr/>
      <dgm:t>
        <a:bodyPr/>
        <a:lstStyle/>
        <a:p>
          <a:endParaRPr lang="en-IN"/>
        </a:p>
      </dgm:t>
    </dgm:pt>
    <dgm:pt modelId="{5557F6E2-607C-4C96-9910-7ED2BFE51669}" type="sibTrans" cxnId="{61290725-0C0D-4746-A319-D61903DCA8C4}">
      <dgm:prSet/>
      <dgm:spPr/>
      <dgm:t>
        <a:bodyPr/>
        <a:lstStyle/>
        <a:p>
          <a:endParaRPr lang="en-IN"/>
        </a:p>
      </dgm:t>
    </dgm:pt>
    <dgm:pt modelId="{37B68E02-5E42-42C7-A509-2DA7C1C50E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Member Secretary of SEAC</a:t>
          </a:r>
          <a:endParaRPr lang="en-US" sz="1800" b="1" dirty="0"/>
        </a:p>
      </dgm:t>
    </dgm:pt>
    <dgm:pt modelId="{F22DFFC2-3859-46A4-B289-422357ED409A}" type="parTrans" cxnId="{A88AAA7F-4683-4CAF-82D8-D9DD285D1465}">
      <dgm:prSet/>
      <dgm:spPr/>
      <dgm:t>
        <a:bodyPr/>
        <a:lstStyle/>
        <a:p>
          <a:endParaRPr lang="en-IN"/>
        </a:p>
      </dgm:t>
    </dgm:pt>
    <dgm:pt modelId="{A61B8948-3930-40A3-A719-AB7C6FA35DDE}" type="sibTrans" cxnId="{A88AAA7F-4683-4CAF-82D8-D9DD285D1465}">
      <dgm:prSet/>
      <dgm:spPr/>
      <dgm:t>
        <a:bodyPr/>
        <a:lstStyle/>
        <a:p>
          <a:endParaRPr lang="en-IN"/>
        </a:p>
      </dgm:t>
    </dgm:pt>
    <dgm:pt modelId="{187331C5-E943-4E9C-AFB4-3B6556F6DFAF}" type="pres">
      <dgm:prSet presAssocID="{31B98558-62E9-4586-BA5A-9028E8034876}" presName="compositeShape" presStyleCnt="0">
        <dgm:presLayoutVars>
          <dgm:chMax val="7"/>
          <dgm:dir/>
          <dgm:resizeHandles val="exact"/>
        </dgm:presLayoutVars>
      </dgm:prSet>
      <dgm:spPr/>
    </dgm:pt>
    <dgm:pt modelId="{4756220D-CF9F-4312-9BA5-2DF5BAB118A7}" type="pres">
      <dgm:prSet presAssocID="{31B98558-62E9-4586-BA5A-9028E8034876}" presName="wedge1" presStyleLbl="node1" presStyleIdx="0" presStyleCnt="4"/>
      <dgm:spPr/>
      <dgm:t>
        <a:bodyPr/>
        <a:lstStyle/>
        <a:p>
          <a:endParaRPr lang="en-IN"/>
        </a:p>
      </dgm:t>
    </dgm:pt>
    <dgm:pt modelId="{AC114711-31BD-46FE-B8F6-F31E274E2822}" type="pres">
      <dgm:prSet presAssocID="{31B98558-62E9-4586-BA5A-9028E8034876}" presName="dummy1a" presStyleCnt="0"/>
      <dgm:spPr/>
    </dgm:pt>
    <dgm:pt modelId="{91CE7DE8-AA83-40AA-B9BF-1A3D293FD86D}" type="pres">
      <dgm:prSet presAssocID="{31B98558-62E9-4586-BA5A-9028E8034876}" presName="dummy1b" presStyleCnt="0"/>
      <dgm:spPr/>
    </dgm:pt>
    <dgm:pt modelId="{73044096-1599-459D-9545-DE2CE6468255}" type="pres">
      <dgm:prSet presAssocID="{31B98558-62E9-4586-BA5A-9028E803487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D7DB4A-F96D-468D-89F7-6B84D6BBE9FD}" type="pres">
      <dgm:prSet presAssocID="{31B98558-62E9-4586-BA5A-9028E8034876}" presName="wedge2" presStyleLbl="node1" presStyleIdx="1" presStyleCnt="4"/>
      <dgm:spPr/>
      <dgm:t>
        <a:bodyPr/>
        <a:lstStyle/>
        <a:p>
          <a:endParaRPr lang="en-IN"/>
        </a:p>
      </dgm:t>
    </dgm:pt>
    <dgm:pt modelId="{BFE9E8C3-BB16-49A4-B1E6-351BE773B34B}" type="pres">
      <dgm:prSet presAssocID="{31B98558-62E9-4586-BA5A-9028E8034876}" presName="dummy2a" presStyleCnt="0"/>
      <dgm:spPr/>
    </dgm:pt>
    <dgm:pt modelId="{42952F71-35CA-470A-AB5B-99271C3C66B0}" type="pres">
      <dgm:prSet presAssocID="{31B98558-62E9-4586-BA5A-9028E8034876}" presName="dummy2b" presStyleCnt="0"/>
      <dgm:spPr/>
    </dgm:pt>
    <dgm:pt modelId="{F8E613D2-FB8B-4D05-BD50-6714E53C795D}" type="pres">
      <dgm:prSet presAssocID="{31B98558-62E9-4586-BA5A-9028E803487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30E58E-8ACF-405D-A040-15037C6B771B}" type="pres">
      <dgm:prSet presAssocID="{31B98558-62E9-4586-BA5A-9028E8034876}" presName="wedge3" presStyleLbl="node1" presStyleIdx="2" presStyleCnt="4"/>
      <dgm:spPr/>
      <dgm:t>
        <a:bodyPr/>
        <a:lstStyle/>
        <a:p>
          <a:endParaRPr lang="en-IN"/>
        </a:p>
      </dgm:t>
    </dgm:pt>
    <dgm:pt modelId="{646FC67F-00F5-46DF-AB12-BD830C2BD59C}" type="pres">
      <dgm:prSet presAssocID="{31B98558-62E9-4586-BA5A-9028E8034876}" presName="dummy3a" presStyleCnt="0"/>
      <dgm:spPr/>
    </dgm:pt>
    <dgm:pt modelId="{BC8D90A9-7CC4-4B03-A03F-31AC46D1D130}" type="pres">
      <dgm:prSet presAssocID="{31B98558-62E9-4586-BA5A-9028E8034876}" presName="dummy3b" presStyleCnt="0"/>
      <dgm:spPr/>
    </dgm:pt>
    <dgm:pt modelId="{8D09B19C-3C4F-4C77-A0A3-9576D09930E8}" type="pres">
      <dgm:prSet presAssocID="{31B98558-62E9-4586-BA5A-9028E803487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6266B-BBC4-466F-B744-F38157966AD8}" type="pres">
      <dgm:prSet presAssocID="{31B98558-62E9-4586-BA5A-9028E8034876}" presName="wedge4" presStyleLbl="node1" presStyleIdx="3" presStyleCnt="4" custScaleY="101957" custLinFactNeighborX="524" custLinFactNeighborY="159"/>
      <dgm:spPr/>
      <dgm:t>
        <a:bodyPr/>
        <a:lstStyle/>
        <a:p>
          <a:endParaRPr lang="en-IN"/>
        </a:p>
      </dgm:t>
    </dgm:pt>
    <dgm:pt modelId="{48885557-8142-4BB2-BE70-07075A88E648}" type="pres">
      <dgm:prSet presAssocID="{31B98558-62E9-4586-BA5A-9028E8034876}" presName="dummy4a" presStyleCnt="0"/>
      <dgm:spPr/>
    </dgm:pt>
    <dgm:pt modelId="{9B02AA0B-0372-4304-9B3B-5211279EBD5A}" type="pres">
      <dgm:prSet presAssocID="{31B98558-62E9-4586-BA5A-9028E8034876}" presName="dummy4b" presStyleCnt="0"/>
      <dgm:spPr/>
    </dgm:pt>
    <dgm:pt modelId="{DA11CB30-1C77-4CDA-B4F9-0B2D405CF87B}" type="pres">
      <dgm:prSet presAssocID="{31B98558-62E9-4586-BA5A-9028E803487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41E920-AAF8-43D8-88EE-7A9920A54C1F}" type="pres">
      <dgm:prSet presAssocID="{4B2F08E4-FE82-4E6C-9F68-C4665D109ADF}" presName="arrowWedge1" presStyleLbl="fgSibTrans2D1" presStyleIdx="0" presStyleCnt="4"/>
      <dgm:spPr/>
    </dgm:pt>
    <dgm:pt modelId="{181DF5B8-1102-4EC1-B48A-AE3CF1B45723}" type="pres">
      <dgm:prSet presAssocID="{12B0B696-AE65-4457-836D-57FA9D40F158}" presName="arrowWedge2" presStyleLbl="fgSibTrans2D1" presStyleIdx="1" presStyleCnt="4"/>
      <dgm:spPr/>
    </dgm:pt>
    <dgm:pt modelId="{2E6ADE2C-AA7A-42FC-8E3D-94092BEA1DA5}" type="pres">
      <dgm:prSet presAssocID="{5557F6E2-607C-4C96-9910-7ED2BFE51669}" presName="arrowWedge3" presStyleLbl="fgSibTrans2D1" presStyleIdx="2" presStyleCnt="4"/>
      <dgm:spPr>
        <a:solidFill>
          <a:srgbClr val="00B050"/>
        </a:solidFill>
      </dgm:spPr>
    </dgm:pt>
    <dgm:pt modelId="{B4491E6D-6181-4738-966F-590060BD9D08}" type="pres">
      <dgm:prSet presAssocID="{A61B8948-3930-40A3-A719-AB7C6FA35DDE}" presName="arrowWedge4" presStyleLbl="fgSibTrans2D1" presStyleIdx="3" presStyleCnt="4"/>
      <dgm:spPr>
        <a:solidFill>
          <a:schemeClr val="bg2">
            <a:lumMod val="50000"/>
          </a:schemeClr>
        </a:solidFill>
      </dgm:spPr>
    </dgm:pt>
  </dgm:ptLst>
  <dgm:cxnLst>
    <dgm:cxn modelId="{67712181-3D92-45B3-9A52-7BF4D696D470}" srcId="{31B98558-62E9-4586-BA5A-9028E8034876}" destId="{8B7F5009-AC8B-4A1C-A788-94A16A289E68}" srcOrd="0" destOrd="0" parTransId="{30A9C929-8267-4003-9EA2-159AFE6E110D}" sibTransId="{4B2F08E4-FE82-4E6C-9F68-C4665D109ADF}"/>
    <dgm:cxn modelId="{FD3E1C62-425E-4376-867C-1B6B63F1DBB3}" srcId="{31B98558-62E9-4586-BA5A-9028E8034876}" destId="{E9235B8C-AD83-423D-8BB2-D1C88F001A61}" srcOrd="1" destOrd="0" parTransId="{E921703F-075E-4A95-8E42-49A467B33D45}" sibTransId="{12B0B696-AE65-4457-836D-57FA9D40F158}"/>
    <dgm:cxn modelId="{356937F8-E647-419F-B3F8-621C3209F2F9}" type="presOf" srcId="{72E559AA-9A83-4499-BF7B-5B7A7F6ECEEA}" destId="{8D09B19C-3C4F-4C77-A0A3-9576D09930E8}" srcOrd="1" destOrd="0" presId="urn:microsoft.com/office/officeart/2005/8/layout/cycle8"/>
    <dgm:cxn modelId="{9DCEBC1C-C745-4E31-AD9D-CB5E2D1797BF}" type="presOf" srcId="{31B98558-62E9-4586-BA5A-9028E8034876}" destId="{187331C5-E943-4E9C-AFB4-3B6556F6DFAF}" srcOrd="0" destOrd="0" presId="urn:microsoft.com/office/officeart/2005/8/layout/cycle8"/>
    <dgm:cxn modelId="{61290725-0C0D-4746-A319-D61903DCA8C4}" srcId="{31B98558-62E9-4586-BA5A-9028E8034876}" destId="{72E559AA-9A83-4499-BF7B-5B7A7F6ECEEA}" srcOrd="2" destOrd="0" parTransId="{9EF6CFB3-384D-42B8-8811-A603C5FC504D}" sibTransId="{5557F6E2-607C-4C96-9910-7ED2BFE51669}"/>
    <dgm:cxn modelId="{24BE78EF-96A4-4963-B5C7-889DD3959C00}" type="presOf" srcId="{8B7F5009-AC8B-4A1C-A788-94A16A289E68}" destId="{73044096-1599-459D-9545-DE2CE6468255}" srcOrd="1" destOrd="0" presId="urn:microsoft.com/office/officeart/2005/8/layout/cycle8"/>
    <dgm:cxn modelId="{71570E4E-91B3-4391-9A39-3C08F598529D}" type="presOf" srcId="{37B68E02-5E42-42C7-A509-2DA7C1C50ECB}" destId="{96A6266B-BBC4-466F-B744-F38157966AD8}" srcOrd="0" destOrd="0" presId="urn:microsoft.com/office/officeart/2005/8/layout/cycle8"/>
    <dgm:cxn modelId="{20BAFE16-5975-4459-9732-690CBB4802B7}" type="presOf" srcId="{37B68E02-5E42-42C7-A509-2DA7C1C50ECB}" destId="{DA11CB30-1C77-4CDA-B4F9-0B2D405CF87B}" srcOrd="1" destOrd="0" presId="urn:microsoft.com/office/officeart/2005/8/layout/cycle8"/>
    <dgm:cxn modelId="{E2DC07AC-4000-4C62-AD70-35C749BB5078}" type="presOf" srcId="{8B7F5009-AC8B-4A1C-A788-94A16A289E68}" destId="{4756220D-CF9F-4312-9BA5-2DF5BAB118A7}" srcOrd="0" destOrd="0" presId="urn:microsoft.com/office/officeart/2005/8/layout/cycle8"/>
    <dgm:cxn modelId="{A88AAA7F-4683-4CAF-82D8-D9DD285D1465}" srcId="{31B98558-62E9-4586-BA5A-9028E8034876}" destId="{37B68E02-5E42-42C7-A509-2DA7C1C50ECB}" srcOrd="3" destOrd="0" parTransId="{F22DFFC2-3859-46A4-B289-422357ED409A}" sibTransId="{A61B8948-3930-40A3-A719-AB7C6FA35DDE}"/>
    <dgm:cxn modelId="{0269C269-0D4A-489F-9607-45C75E28F9AA}" type="presOf" srcId="{72E559AA-9A83-4499-BF7B-5B7A7F6ECEEA}" destId="{2130E58E-8ACF-405D-A040-15037C6B771B}" srcOrd="0" destOrd="0" presId="urn:microsoft.com/office/officeart/2005/8/layout/cycle8"/>
    <dgm:cxn modelId="{E421EAAF-FBD1-4125-B69D-291422EE04F3}" type="presOf" srcId="{E9235B8C-AD83-423D-8BB2-D1C88F001A61}" destId="{F8E613D2-FB8B-4D05-BD50-6714E53C795D}" srcOrd="1" destOrd="0" presId="urn:microsoft.com/office/officeart/2005/8/layout/cycle8"/>
    <dgm:cxn modelId="{B2E64612-AF59-4E7D-9CE0-8ED03F05864D}" type="presOf" srcId="{E9235B8C-AD83-423D-8BB2-D1C88F001A61}" destId="{69D7DB4A-F96D-468D-89F7-6B84D6BBE9FD}" srcOrd="0" destOrd="0" presId="urn:microsoft.com/office/officeart/2005/8/layout/cycle8"/>
    <dgm:cxn modelId="{72E6E20E-E469-4DD3-AB0F-D91333A3A81B}" type="presParOf" srcId="{187331C5-E943-4E9C-AFB4-3B6556F6DFAF}" destId="{4756220D-CF9F-4312-9BA5-2DF5BAB118A7}" srcOrd="0" destOrd="0" presId="urn:microsoft.com/office/officeart/2005/8/layout/cycle8"/>
    <dgm:cxn modelId="{D8FE9B80-A17A-46BE-9B9E-FC7BD39D0FCA}" type="presParOf" srcId="{187331C5-E943-4E9C-AFB4-3B6556F6DFAF}" destId="{AC114711-31BD-46FE-B8F6-F31E274E2822}" srcOrd="1" destOrd="0" presId="urn:microsoft.com/office/officeart/2005/8/layout/cycle8"/>
    <dgm:cxn modelId="{DFAC793A-1851-4484-81B3-AC8909CF74B5}" type="presParOf" srcId="{187331C5-E943-4E9C-AFB4-3B6556F6DFAF}" destId="{91CE7DE8-AA83-40AA-B9BF-1A3D293FD86D}" srcOrd="2" destOrd="0" presId="urn:microsoft.com/office/officeart/2005/8/layout/cycle8"/>
    <dgm:cxn modelId="{000029ED-B66D-468D-ABFC-AE5B3D0263C7}" type="presParOf" srcId="{187331C5-E943-4E9C-AFB4-3B6556F6DFAF}" destId="{73044096-1599-459D-9545-DE2CE6468255}" srcOrd="3" destOrd="0" presId="urn:microsoft.com/office/officeart/2005/8/layout/cycle8"/>
    <dgm:cxn modelId="{451C48F4-C974-4CB4-9F05-EC7708A40646}" type="presParOf" srcId="{187331C5-E943-4E9C-AFB4-3B6556F6DFAF}" destId="{69D7DB4A-F96D-468D-89F7-6B84D6BBE9FD}" srcOrd="4" destOrd="0" presId="urn:microsoft.com/office/officeart/2005/8/layout/cycle8"/>
    <dgm:cxn modelId="{CA4EA1B8-B231-4371-A3E7-23217991ECCD}" type="presParOf" srcId="{187331C5-E943-4E9C-AFB4-3B6556F6DFAF}" destId="{BFE9E8C3-BB16-49A4-B1E6-351BE773B34B}" srcOrd="5" destOrd="0" presId="urn:microsoft.com/office/officeart/2005/8/layout/cycle8"/>
    <dgm:cxn modelId="{FB01E2C2-93EC-4223-B532-6ADED0CB5F31}" type="presParOf" srcId="{187331C5-E943-4E9C-AFB4-3B6556F6DFAF}" destId="{42952F71-35CA-470A-AB5B-99271C3C66B0}" srcOrd="6" destOrd="0" presId="urn:microsoft.com/office/officeart/2005/8/layout/cycle8"/>
    <dgm:cxn modelId="{D685937B-B0EA-404C-9858-D49162021FB7}" type="presParOf" srcId="{187331C5-E943-4E9C-AFB4-3B6556F6DFAF}" destId="{F8E613D2-FB8B-4D05-BD50-6714E53C795D}" srcOrd="7" destOrd="0" presId="urn:microsoft.com/office/officeart/2005/8/layout/cycle8"/>
    <dgm:cxn modelId="{AF776263-51F5-4C4E-95E0-F68CD3CC297B}" type="presParOf" srcId="{187331C5-E943-4E9C-AFB4-3B6556F6DFAF}" destId="{2130E58E-8ACF-405D-A040-15037C6B771B}" srcOrd="8" destOrd="0" presId="urn:microsoft.com/office/officeart/2005/8/layout/cycle8"/>
    <dgm:cxn modelId="{7101464D-EFB4-42EB-A364-8C9D2015264D}" type="presParOf" srcId="{187331C5-E943-4E9C-AFB4-3B6556F6DFAF}" destId="{646FC67F-00F5-46DF-AB12-BD830C2BD59C}" srcOrd="9" destOrd="0" presId="urn:microsoft.com/office/officeart/2005/8/layout/cycle8"/>
    <dgm:cxn modelId="{D7C7DB88-963A-4489-A3E5-A3383985CEFB}" type="presParOf" srcId="{187331C5-E943-4E9C-AFB4-3B6556F6DFAF}" destId="{BC8D90A9-7CC4-4B03-A03F-31AC46D1D130}" srcOrd="10" destOrd="0" presId="urn:microsoft.com/office/officeart/2005/8/layout/cycle8"/>
    <dgm:cxn modelId="{04A7055D-7AB0-4A4D-9DAC-0CDEA4EB0E20}" type="presParOf" srcId="{187331C5-E943-4E9C-AFB4-3B6556F6DFAF}" destId="{8D09B19C-3C4F-4C77-A0A3-9576D09930E8}" srcOrd="11" destOrd="0" presId="urn:microsoft.com/office/officeart/2005/8/layout/cycle8"/>
    <dgm:cxn modelId="{1459FFF9-EB8D-4DA9-94B6-8CB535125DCE}" type="presParOf" srcId="{187331C5-E943-4E9C-AFB4-3B6556F6DFAF}" destId="{96A6266B-BBC4-466F-B744-F38157966AD8}" srcOrd="12" destOrd="0" presId="urn:microsoft.com/office/officeart/2005/8/layout/cycle8"/>
    <dgm:cxn modelId="{C3FA2DBA-A805-4027-B604-2165AEA64484}" type="presParOf" srcId="{187331C5-E943-4E9C-AFB4-3B6556F6DFAF}" destId="{48885557-8142-4BB2-BE70-07075A88E648}" srcOrd="13" destOrd="0" presId="urn:microsoft.com/office/officeart/2005/8/layout/cycle8"/>
    <dgm:cxn modelId="{CD7CAF83-A58B-44AC-9D31-0DFC945D10CB}" type="presParOf" srcId="{187331C5-E943-4E9C-AFB4-3B6556F6DFAF}" destId="{9B02AA0B-0372-4304-9B3B-5211279EBD5A}" srcOrd="14" destOrd="0" presId="urn:microsoft.com/office/officeart/2005/8/layout/cycle8"/>
    <dgm:cxn modelId="{67B1A69F-A4ED-4ADD-8C06-D70B5364B7CD}" type="presParOf" srcId="{187331C5-E943-4E9C-AFB4-3B6556F6DFAF}" destId="{DA11CB30-1C77-4CDA-B4F9-0B2D405CF87B}" srcOrd="15" destOrd="0" presId="urn:microsoft.com/office/officeart/2005/8/layout/cycle8"/>
    <dgm:cxn modelId="{8F147ECA-7CAF-4A59-A7A9-25036DCFAF26}" type="presParOf" srcId="{187331C5-E943-4E9C-AFB4-3B6556F6DFAF}" destId="{F341E920-AAF8-43D8-88EE-7A9920A54C1F}" srcOrd="16" destOrd="0" presId="urn:microsoft.com/office/officeart/2005/8/layout/cycle8"/>
    <dgm:cxn modelId="{794CE7AF-EED6-42EF-920A-4BFEA432AD07}" type="presParOf" srcId="{187331C5-E943-4E9C-AFB4-3B6556F6DFAF}" destId="{181DF5B8-1102-4EC1-B48A-AE3CF1B45723}" srcOrd="17" destOrd="0" presId="urn:microsoft.com/office/officeart/2005/8/layout/cycle8"/>
    <dgm:cxn modelId="{D6389EF5-DF81-4F59-9720-5AF900AF10F7}" type="presParOf" srcId="{187331C5-E943-4E9C-AFB4-3B6556F6DFAF}" destId="{2E6ADE2C-AA7A-42FC-8E3D-94092BEA1DA5}" srcOrd="18" destOrd="0" presId="urn:microsoft.com/office/officeart/2005/8/layout/cycle8"/>
    <dgm:cxn modelId="{529A014E-E066-4F79-9AEB-AAAADAB80358}" type="presParOf" srcId="{187331C5-E943-4E9C-AFB4-3B6556F6DFAF}" destId="{B4491E6D-6181-4738-966F-590060BD9D0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B98558-62E9-4586-BA5A-9028E8034876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8B7F5009-AC8B-4A1C-A788-94A16A289E68}">
      <dgm:prSet phldrT="[Text]" custT="1"/>
      <dgm:spPr/>
      <dgm:t>
        <a:bodyPr/>
        <a:lstStyle/>
        <a:p>
          <a:r>
            <a:rPr lang="en-US" sz="1800" b="1" dirty="0" smtClean="0"/>
            <a:t>Proponent</a:t>
          </a:r>
          <a:endParaRPr lang="en-IN" sz="1800" b="1" dirty="0"/>
        </a:p>
      </dgm:t>
    </dgm:pt>
    <dgm:pt modelId="{30A9C929-8267-4003-9EA2-159AFE6E110D}" type="parTrans" cxnId="{67712181-3D92-45B3-9A52-7BF4D696D470}">
      <dgm:prSet/>
      <dgm:spPr/>
      <dgm:t>
        <a:bodyPr/>
        <a:lstStyle/>
        <a:p>
          <a:endParaRPr lang="en-IN"/>
        </a:p>
      </dgm:t>
    </dgm:pt>
    <dgm:pt modelId="{4B2F08E4-FE82-4E6C-9F68-C4665D109ADF}" type="sibTrans" cxnId="{67712181-3D92-45B3-9A52-7BF4D696D470}">
      <dgm:prSet/>
      <dgm:spPr/>
      <dgm:t>
        <a:bodyPr/>
        <a:lstStyle/>
        <a:p>
          <a:endParaRPr lang="en-IN"/>
        </a:p>
      </dgm:t>
    </dgm:pt>
    <dgm:pt modelId="{E9235B8C-AD83-423D-8BB2-D1C88F001A61}">
      <dgm:prSet custT="1"/>
      <dgm:spPr/>
      <dgm:t>
        <a:bodyPr/>
        <a:lstStyle/>
        <a:p>
          <a:r>
            <a:rPr lang="en-US" sz="1800" b="1" dirty="0" smtClean="0"/>
            <a:t>Member Secretary of SCZMA</a:t>
          </a:r>
          <a:endParaRPr lang="en-US" sz="1800" b="1" dirty="0"/>
        </a:p>
      </dgm:t>
    </dgm:pt>
    <dgm:pt modelId="{E921703F-075E-4A95-8E42-49A467B33D45}" type="parTrans" cxnId="{FD3E1C62-425E-4376-867C-1B6B63F1DBB3}">
      <dgm:prSet/>
      <dgm:spPr/>
      <dgm:t>
        <a:bodyPr/>
        <a:lstStyle/>
        <a:p>
          <a:endParaRPr lang="en-IN"/>
        </a:p>
      </dgm:t>
    </dgm:pt>
    <dgm:pt modelId="{12B0B696-AE65-4457-836D-57FA9D40F158}" type="sibTrans" cxnId="{FD3E1C62-425E-4376-867C-1B6B63F1DBB3}">
      <dgm:prSet/>
      <dgm:spPr/>
      <dgm:t>
        <a:bodyPr/>
        <a:lstStyle/>
        <a:p>
          <a:endParaRPr lang="en-IN"/>
        </a:p>
      </dgm:t>
    </dgm:pt>
    <dgm:pt modelId="{72E559AA-9A83-4499-BF7B-5B7A7F6ECEEA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MS of </a:t>
          </a:r>
          <a:r>
            <a:rPr lang="en-US" sz="1800" b="1" dirty="0" err="1" smtClean="0"/>
            <a:t>MoEFCC</a:t>
          </a:r>
          <a:r>
            <a:rPr lang="en-US" sz="1800" b="1" dirty="0" smtClean="0"/>
            <a:t>/SEIAA</a:t>
          </a:r>
          <a:endParaRPr lang="en-US" sz="1800" b="1" dirty="0"/>
        </a:p>
      </dgm:t>
    </dgm:pt>
    <dgm:pt modelId="{9EF6CFB3-384D-42B8-8811-A603C5FC504D}" type="parTrans" cxnId="{61290725-0C0D-4746-A319-D61903DCA8C4}">
      <dgm:prSet/>
      <dgm:spPr/>
      <dgm:t>
        <a:bodyPr/>
        <a:lstStyle/>
        <a:p>
          <a:endParaRPr lang="en-IN"/>
        </a:p>
      </dgm:t>
    </dgm:pt>
    <dgm:pt modelId="{5557F6E2-607C-4C96-9910-7ED2BFE51669}" type="sibTrans" cxnId="{61290725-0C0D-4746-A319-D61903DCA8C4}">
      <dgm:prSet/>
      <dgm:spPr/>
      <dgm:t>
        <a:bodyPr/>
        <a:lstStyle/>
        <a:p>
          <a:endParaRPr lang="en-IN"/>
        </a:p>
      </dgm:t>
    </dgm:pt>
    <dgm:pt modelId="{37B68E02-5E42-42C7-A509-2DA7C1C50E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 State/UT Planning Authority</a:t>
          </a:r>
          <a:endParaRPr lang="en-US" sz="1800" b="1" dirty="0"/>
        </a:p>
      </dgm:t>
    </dgm:pt>
    <dgm:pt modelId="{F22DFFC2-3859-46A4-B289-422357ED409A}" type="parTrans" cxnId="{A88AAA7F-4683-4CAF-82D8-D9DD285D1465}">
      <dgm:prSet/>
      <dgm:spPr/>
      <dgm:t>
        <a:bodyPr/>
        <a:lstStyle/>
        <a:p>
          <a:endParaRPr lang="en-IN"/>
        </a:p>
      </dgm:t>
    </dgm:pt>
    <dgm:pt modelId="{A61B8948-3930-40A3-A719-AB7C6FA35DDE}" type="sibTrans" cxnId="{A88AAA7F-4683-4CAF-82D8-D9DD285D1465}">
      <dgm:prSet/>
      <dgm:spPr/>
      <dgm:t>
        <a:bodyPr/>
        <a:lstStyle/>
        <a:p>
          <a:endParaRPr lang="en-IN"/>
        </a:p>
      </dgm:t>
    </dgm:pt>
    <dgm:pt modelId="{187331C5-E943-4E9C-AFB4-3B6556F6DFAF}" type="pres">
      <dgm:prSet presAssocID="{31B98558-62E9-4586-BA5A-9028E8034876}" presName="compositeShape" presStyleCnt="0">
        <dgm:presLayoutVars>
          <dgm:chMax val="7"/>
          <dgm:dir/>
          <dgm:resizeHandles val="exact"/>
        </dgm:presLayoutVars>
      </dgm:prSet>
      <dgm:spPr/>
    </dgm:pt>
    <dgm:pt modelId="{4756220D-CF9F-4312-9BA5-2DF5BAB118A7}" type="pres">
      <dgm:prSet presAssocID="{31B98558-62E9-4586-BA5A-9028E8034876}" presName="wedge1" presStyleLbl="node1" presStyleIdx="0" presStyleCnt="4"/>
      <dgm:spPr/>
      <dgm:t>
        <a:bodyPr/>
        <a:lstStyle/>
        <a:p>
          <a:endParaRPr lang="en-IN"/>
        </a:p>
      </dgm:t>
    </dgm:pt>
    <dgm:pt modelId="{AC114711-31BD-46FE-B8F6-F31E274E2822}" type="pres">
      <dgm:prSet presAssocID="{31B98558-62E9-4586-BA5A-9028E8034876}" presName="dummy1a" presStyleCnt="0"/>
      <dgm:spPr/>
    </dgm:pt>
    <dgm:pt modelId="{91CE7DE8-AA83-40AA-B9BF-1A3D293FD86D}" type="pres">
      <dgm:prSet presAssocID="{31B98558-62E9-4586-BA5A-9028E8034876}" presName="dummy1b" presStyleCnt="0"/>
      <dgm:spPr/>
    </dgm:pt>
    <dgm:pt modelId="{73044096-1599-459D-9545-DE2CE6468255}" type="pres">
      <dgm:prSet presAssocID="{31B98558-62E9-4586-BA5A-9028E803487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D7DB4A-F96D-468D-89F7-6B84D6BBE9FD}" type="pres">
      <dgm:prSet presAssocID="{31B98558-62E9-4586-BA5A-9028E8034876}" presName="wedge2" presStyleLbl="node1" presStyleIdx="1" presStyleCnt="4"/>
      <dgm:spPr/>
      <dgm:t>
        <a:bodyPr/>
        <a:lstStyle/>
        <a:p>
          <a:endParaRPr lang="en-IN"/>
        </a:p>
      </dgm:t>
    </dgm:pt>
    <dgm:pt modelId="{BFE9E8C3-BB16-49A4-B1E6-351BE773B34B}" type="pres">
      <dgm:prSet presAssocID="{31B98558-62E9-4586-BA5A-9028E8034876}" presName="dummy2a" presStyleCnt="0"/>
      <dgm:spPr/>
    </dgm:pt>
    <dgm:pt modelId="{42952F71-35CA-470A-AB5B-99271C3C66B0}" type="pres">
      <dgm:prSet presAssocID="{31B98558-62E9-4586-BA5A-9028E8034876}" presName="dummy2b" presStyleCnt="0"/>
      <dgm:spPr/>
    </dgm:pt>
    <dgm:pt modelId="{F8E613D2-FB8B-4D05-BD50-6714E53C795D}" type="pres">
      <dgm:prSet presAssocID="{31B98558-62E9-4586-BA5A-9028E803487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30E58E-8ACF-405D-A040-15037C6B771B}" type="pres">
      <dgm:prSet presAssocID="{31B98558-62E9-4586-BA5A-9028E8034876}" presName="wedge3" presStyleLbl="node1" presStyleIdx="2" presStyleCnt="4"/>
      <dgm:spPr/>
      <dgm:t>
        <a:bodyPr/>
        <a:lstStyle/>
        <a:p>
          <a:endParaRPr lang="en-IN"/>
        </a:p>
      </dgm:t>
    </dgm:pt>
    <dgm:pt modelId="{646FC67F-00F5-46DF-AB12-BD830C2BD59C}" type="pres">
      <dgm:prSet presAssocID="{31B98558-62E9-4586-BA5A-9028E8034876}" presName="dummy3a" presStyleCnt="0"/>
      <dgm:spPr/>
    </dgm:pt>
    <dgm:pt modelId="{BC8D90A9-7CC4-4B03-A03F-31AC46D1D130}" type="pres">
      <dgm:prSet presAssocID="{31B98558-62E9-4586-BA5A-9028E8034876}" presName="dummy3b" presStyleCnt="0"/>
      <dgm:spPr/>
    </dgm:pt>
    <dgm:pt modelId="{8D09B19C-3C4F-4C77-A0A3-9576D09930E8}" type="pres">
      <dgm:prSet presAssocID="{31B98558-62E9-4586-BA5A-9028E803487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6266B-BBC4-466F-B744-F38157966AD8}" type="pres">
      <dgm:prSet presAssocID="{31B98558-62E9-4586-BA5A-9028E8034876}" presName="wedge4" presStyleLbl="node1" presStyleIdx="3" presStyleCnt="4" custScaleY="101957" custLinFactNeighborX="524" custLinFactNeighborY="159"/>
      <dgm:spPr/>
      <dgm:t>
        <a:bodyPr/>
        <a:lstStyle/>
        <a:p>
          <a:endParaRPr lang="en-IN"/>
        </a:p>
      </dgm:t>
    </dgm:pt>
    <dgm:pt modelId="{48885557-8142-4BB2-BE70-07075A88E648}" type="pres">
      <dgm:prSet presAssocID="{31B98558-62E9-4586-BA5A-9028E8034876}" presName="dummy4a" presStyleCnt="0"/>
      <dgm:spPr/>
    </dgm:pt>
    <dgm:pt modelId="{9B02AA0B-0372-4304-9B3B-5211279EBD5A}" type="pres">
      <dgm:prSet presAssocID="{31B98558-62E9-4586-BA5A-9028E8034876}" presName="dummy4b" presStyleCnt="0"/>
      <dgm:spPr/>
    </dgm:pt>
    <dgm:pt modelId="{DA11CB30-1C77-4CDA-B4F9-0B2D405CF87B}" type="pres">
      <dgm:prSet presAssocID="{31B98558-62E9-4586-BA5A-9028E803487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41E920-AAF8-43D8-88EE-7A9920A54C1F}" type="pres">
      <dgm:prSet presAssocID="{4B2F08E4-FE82-4E6C-9F68-C4665D109ADF}" presName="arrowWedge1" presStyleLbl="fgSibTrans2D1" presStyleIdx="0" presStyleCnt="4"/>
      <dgm:spPr/>
    </dgm:pt>
    <dgm:pt modelId="{181DF5B8-1102-4EC1-B48A-AE3CF1B45723}" type="pres">
      <dgm:prSet presAssocID="{12B0B696-AE65-4457-836D-57FA9D40F158}" presName="arrowWedge2" presStyleLbl="fgSibTrans2D1" presStyleIdx="1" presStyleCnt="4"/>
      <dgm:spPr/>
    </dgm:pt>
    <dgm:pt modelId="{2E6ADE2C-AA7A-42FC-8E3D-94092BEA1DA5}" type="pres">
      <dgm:prSet presAssocID="{5557F6E2-607C-4C96-9910-7ED2BFE51669}" presName="arrowWedge3" presStyleLbl="fgSibTrans2D1" presStyleIdx="2" presStyleCnt="4"/>
      <dgm:spPr>
        <a:solidFill>
          <a:srgbClr val="00B050"/>
        </a:solidFill>
      </dgm:spPr>
    </dgm:pt>
    <dgm:pt modelId="{B4491E6D-6181-4738-966F-590060BD9D08}" type="pres">
      <dgm:prSet presAssocID="{A61B8948-3930-40A3-A719-AB7C6FA35DDE}" presName="arrowWedge4" presStyleLbl="fgSibTrans2D1" presStyleIdx="3" presStyleCnt="4"/>
      <dgm:spPr>
        <a:solidFill>
          <a:schemeClr val="bg2">
            <a:lumMod val="50000"/>
          </a:schemeClr>
        </a:solidFill>
      </dgm:spPr>
    </dgm:pt>
  </dgm:ptLst>
  <dgm:cxnLst>
    <dgm:cxn modelId="{67712181-3D92-45B3-9A52-7BF4D696D470}" srcId="{31B98558-62E9-4586-BA5A-9028E8034876}" destId="{8B7F5009-AC8B-4A1C-A788-94A16A289E68}" srcOrd="0" destOrd="0" parTransId="{30A9C929-8267-4003-9EA2-159AFE6E110D}" sibTransId="{4B2F08E4-FE82-4E6C-9F68-C4665D109ADF}"/>
    <dgm:cxn modelId="{F6B851B8-C022-403F-9170-07D022AC149F}" type="presOf" srcId="{31B98558-62E9-4586-BA5A-9028E8034876}" destId="{187331C5-E943-4E9C-AFB4-3B6556F6DFAF}" srcOrd="0" destOrd="0" presId="urn:microsoft.com/office/officeart/2005/8/layout/cycle8"/>
    <dgm:cxn modelId="{16FBAFE4-412B-4E49-BCA1-7BCAF57E18C8}" type="presOf" srcId="{72E559AA-9A83-4499-BF7B-5B7A7F6ECEEA}" destId="{2130E58E-8ACF-405D-A040-15037C6B771B}" srcOrd="0" destOrd="0" presId="urn:microsoft.com/office/officeart/2005/8/layout/cycle8"/>
    <dgm:cxn modelId="{E06E1131-3047-4B4F-95D0-8F69C92CF681}" type="presOf" srcId="{8B7F5009-AC8B-4A1C-A788-94A16A289E68}" destId="{73044096-1599-459D-9545-DE2CE6468255}" srcOrd="1" destOrd="0" presId="urn:microsoft.com/office/officeart/2005/8/layout/cycle8"/>
    <dgm:cxn modelId="{FD3E1C62-425E-4376-867C-1B6B63F1DBB3}" srcId="{31B98558-62E9-4586-BA5A-9028E8034876}" destId="{E9235B8C-AD83-423D-8BB2-D1C88F001A61}" srcOrd="1" destOrd="0" parTransId="{E921703F-075E-4A95-8E42-49A467B33D45}" sibTransId="{12B0B696-AE65-4457-836D-57FA9D40F158}"/>
    <dgm:cxn modelId="{6C04EA34-DE3C-4511-9249-042495FD94B1}" type="presOf" srcId="{8B7F5009-AC8B-4A1C-A788-94A16A289E68}" destId="{4756220D-CF9F-4312-9BA5-2DF5BAB118A7}" srcOrd="0" destOrd="0" presId="urn:microsoft.com/office/officeart/2005/8/layout/cycle8"/>
    <dgm:cxn modelId="{B03236BC-A7FD-44D6-B181-4C13C69C221C}" type="presOf" srcId="{E9235B8C-AD83-423D-8BB2-D1C88F001A61}" destId="{69D7DB4A-F96D-468D-89F7-6B84D6BBE9FD}" srcOrd="0" destOrd="0" presId="urn:microsoft.com/office/officeart/2005/8/layout/cycle8"/>
    <dgm:cxn modelId="{61290725-0C0D-4746-A319-D61903DCA8C4}" srcId="{31B98558-62E9-4586-BA5A-9028E8034876}" destId="{72E559AA-9A83-4499-BF7B-5B7A7F6ECEEA}" srcOrd="2" destOrd="0" parTransId="{9EF6CFB3-384D-42B8-8811-A603C5FC504D}" sibTransId="{5557F6E2-607C-4C96-9910-7ED2BFE51669}"/>
    <dgm:cxn modelId="{5AA3536E-D787-4649-B0BF-993F76A64B0E}" type="presOf" srcId="{37B68E02-5E42-42C7-A509-2DA7C1C50ECB}" destId="{96A6266B-BBC4-466F-B744-F38157966AD8}" srcOrd="0" destOrd="0" presId="urn:microsoft.com/office/officeart/2005/8/layout/cycle8"/>
    <dgm:cxn modelId="{A88AAA7F-4683-4CAF-82D8-D9DD285D1465}" srcId="{31B98558-62E9-4586-BA5A-9028E8034876}" destId="{37B68E02-5E42-42C7-A509-2DA7C1C50ECB}" srcOrd="3" destOrd="0" parTransId="{F22DFFC2-3859-46A4-B289-422357ED409A}" sibTransId="{A61B8948-3930-40A3-A719-AB7C6FA35DDE}"/>
    <dgm:cxn modelId="{2809AE49-1F3E-4F99-8E47-3901043E1ED4}" type="presOf" srcId="{E9235B8C-AD83-423D-8BB2-D1C88F001A61}" destId="{F8E613D2-FB8B-4D05-BD50-6714E53C795D}" srcOrd="1" destOrd="0" presId="urn:microsoft.com/office/officeart/2005/8/layout/cycle8"/>
    <dgm:cxn modelId="{262AE75F-EAEF-408B-B0AB-02EF4F1861AD}" type="presOf" srcId="{72E559AA-9A83-4499-BF7B-5B7A7F6ECEEA}" destId="{8D09B19C-3C4F-4C77-A0A3-9576D09930E8}" srcOrd="1" destOrd="0" presId="urn:microsoft.com/office/officeart/2005/8/layout/cycle8"/>
    <dgm:cxn modelId="{C9723115-BA6A-41CF-A994-0731CCB6F1B6}" type="presOf" srcId="{37B68E02-5E42-42C7-A509-2DA7C1C50ECB}" destId="{DA11CB30-1C77-4CDA-B4F9-0B2D405CF87B}" srcOrd="1" destOrd="0" presId="urn:microsoft.com/office/officeart/2005/8/layout/cycle8"/>
    <dgm:cxn modelId="{B87174E0-7501-4FA3-A493-038F4433DD8E}" type="presParOf" srcId="{187331C5-E943-4E9C-AFB4-3B6556F6DFAF}" destId="{4756220D-CF9F-4312-9BA5-2DF5BAB118A7}" srcOrd="0" destOrd="0" presId="urn:microsoft.com/office/officeart/2005/8/layout/cycle8"/>
    <dgm:cxn modelId="{99209099-2F42-4ACB-A0E0-C11E114C0579}" type="presParOf" srcId="{187331C5-E943-4E9C-AFB4-3B6556F6DFAF}" destId="{AC114711-31BD-46FE-B8F6-F31E274E2822}" srcOrd="1" destOrd="0" presId="urn:microsoft.com/office/officeart/2005/8/layout/cycle8"/>
    <dgm:cxn modelId="{2437C0ED-130E-4119-A2CB-A6322CA1E2AF}" type="presParOf" srcId="{187331C5-E943-4E9C-AFB4-3B6556F6DFAF}" destId="{91CE7DE8-AA83-40AA-B9BF-1A3D293FD86D}" srcOrd="2" destOrd="0" presId="urn:microsoft.com/office/officeart/2005/8/layout/cycle8"/>
    <dgm:cxn modelId="{DCF3BCAA-3C5E-4072-AB4C-1B14902CFFD7}" type="presParOf" srcId="{187331C5-E943-4E9C-AFB4-3B6556F6DFAF}" destId="{73044096-1599-459D-9545-DE2CE6468255}" srcOrd="3" destOrd="0" presId="urn:microsoft.com/office/officeart/2005/8/layout/cycle8"/>
    <dgm:cxn modelId="{763EA2B7-F188-4AEA-8B52-D7AA08B053C5}" type="presParOf" srcId="{187331C5-E943-4E9C-AFB4-3B6556F6DFAF}" destId="{69D7DB4A-F96D-468D-89F7-6B84D6BBE9FD}" srcOrd="4" destOrd="0" presId="urn:microsoft.com/office/officeart/2005/8/layout/cycle8"/>
    <dgm:cxn modelId="{FED705D1-C2EA-4991-9DBE-BBAAEBE679B9}" type="presParOf" srcId="{187331C5-E943-4E9C-AFB4-3B6556F6DFAF}" destId="{BFE9E8C3-BB16-49A4-B1E6-351BE773B34B}" srcOrd="5" destOrd="0" presId="urn:microsoft.com/office/officeart/2005/8/layout/cycle8"/>
    <dgm:cxn modelId="{446E92F7-B159-4227-982C-0BB7EF626FBF}" type="presParOf" srcId="{187331C5-E943-4E9C-AFB4-3B6556F6DFAF}" destId="{42952F71-35CA-470A-AB5B-99271C3C66B0}" srcOrd="6" destOrd="0" presId="urn:microsoft.com/office/officeart/2005/8/layout/cycle8"/>
    <dgm:cxn modelId="{D14BCFB1-A6C8-4EF2-BB4F-C639C0EEBE09}" type="presParOf" srcId="{187331C5-E943-4E9C-AFB4-3B6556F6DFAF}" destId="{F8E613D2-FB8B-4D05-BD50-6714E53C795D}" srcOrd="7" destOrd="0" presId="urn:microsoft.com/office/officeart/2005/8/layout/cycle8"/>
    <dgm:cxn modelId="{29D68ECF-381C-40E7-9101-ED3F9383E612}" type="presParOf" srcId="{187331C5-E943-4E9C-AFB4-3B6556F6DFAF}" destId="{2130E58E-8ACF-405D-A040-15037C6B771B}" srcOrd="8" destOrd="0" presId="urn:microsoft.com/office/officeart/2005/8/layout/cycle8"/>
    <dgm:cxn modelId="{2F68F969-8C99-45E3-B6F0-D59688048399}" type="presParOf" srcId="{187331C5-E943-4E9C-AFB4-3B6556F6DFAF}" destId="{646FC67F-00F5-46DF-AB12-BD830C2BD59C}" srcOrd="9" destOrd="0" presId="urn:microsoft.com/office/officeart/2005/8/layout/cycle8"/>
    <dgm:cxn modelId="{75AA23B1-4DC4-462B-B923-16F69BB7E36D}" type="presParOf" srcId="{187331C5-E943-4E9C-AFB4-3B6556F6DFAF}" destId="{BC8D90A9-7CC4-4B03-A03F-31AC46D1D130}" srcOrd="10" destOrd="0" presId="urn:microsoft.com/office/officeart/2005/8/layout/cycle8"/>
    <dgm:cxn modelId="{7898B3BD-78D8-42BA-9853-7A298E74D836}" type="presParOf" srcId="{187331C5-E943-4E9C-AFB4-3B6556F6DFAF}" destId="{8D09B19C-3C4F-4C77-A0A3-9576D09930E8}" srcOrd="11" destOrd="0" presId="urn:microsoft.com/office/officeart/2005/8/layout/cycle8"/>
    <dgm:cxn modelId="{D4436845-8B8A-43DD-BE48-17D0256E8866}" type="presParOf" srcId="{187331C5-E943-4E9C-AFB4-3B6556F6DFAF}" destId="{96A6266B-BBC4-466F-B744-F38157966AD8}" srcOrd="12" destOrd="0" presId="urn:microsoft.com/office/officeart/2005/8/layout/cycle8"/>
    <dgm:cxn modelId="{62282094-EF39-4DDB-9CC3-550D948F124D}" type="presParOf" srcId="{187331C5-E943-4E9C-AFB4-3B6556F6DFAF}" destId="{48885557-8142-4BB2-BE70-07075A88E648}" srcOrd="13" destOrd="0" presId="urn:microsoft.com/office/officeart/2005/8/layout/cycle8"/>
    <dgm:cxn modelId="{2C5254EB-7389-4D27-880F-B0E4731D3137}" type="presParOf" srcId="{187331C5-E943-4E9C-AFB4-3B6556F6DFAF}" destId="{9B02AA0B-0372-4304-9B3B-5211279EBD5A}" srcOrd="14" destOrd="0" presId="urn:microsoft.com/office/officeart/2005/8/layout/cycle8"/>
    <dgm:cxn modelId="{47AA939A-C4A2-44E6-825B-125720819A53}" type="presParOf" srcId="{187331C5-E943-4E9C-AFB4-3B6556F6DFAF}" destId="{DA11CB30-1C77-4CDA-B4F9-0B2D405CF87B}" srcOrd="15" destOrd="0" presId="urn:microsoft.com/office/officeart/2005/8/layout/cycle8"/>
    <dgm:cxn modelId="{AF91B682-03CF-4BD6-B324-EB7DB282BEF2}" type="presParOf" srcId="{187331C5-E943-4E9C-AFB4-3B6556F6DFAF}" destId="{F341E920-AAF8-43D8-88EE-7A9920A54C1F}" srcOrd="16" destOrd="0" presId="urn:microsoft.com/office/officeart/2005/8/layout/cycle8"/>
    <dgm:cxn modelId="{13E8F60B-0EEC-4D9D-9842-E0312BC9761F}" type="presParOf" srcId="{187331C5-E943-4E9C-AFB4-3B6556F6DFAF}" destId="{181DF5B8-1102-4EC1-B48A-AE3CF1B45723}" srcOrd="17" destOrd="0" presId="urn:microsoft.com/office/officeart/2005/8/layout/cycle8"/>
    <dgm:cxn modelId="{09C5E689-A86A-4A42-BD1F-0258EF333EDA}" type="presParOf" srcId="{187331C5-E943-4E9C-AFB4-3B6556F6DFAF}" destId="{2E6ADE2C-AA7A-42FC-8E3D-94092BEA1DA5}" srcOrd="18" destOrd="0" presId="urn:microsoft.com/office/officeart/2005/8/layout/cycle8"/>
    <dgm:cxn modelId="{ADC81085-3F4E-4F7A-8E20-6ECD20A4B824}" type="presParOf" srcId="{187331C5-E943-4E9C-AFB4-3B6556F6DFAF}" destId="{B4491E6D-6181-4738-966F-590060BD9D0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220D-CF9F-4312-9BA5-2DF5BAB118A7}">
      <dsp:nvSpPr>
        <dsp:cNvPr id="0" name=""/>
        <dsp:cNvSpPr/>
      </dsp:nvSpPr>
      <dsp:spPr>
        <a:xfrm>
          <a:off x="1981216" y="304818"/>
          <a:ext cx="4032504" cy="4032504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User Agency</a:t>
          </a:r>
          <a:endParaRPr lang="en-IN" sz="1800" b="1" kern="1200" dirty="0"/>
        </a:p>
      </dsp:txBody>
      <dsp:txXfrm>
        <a:off x="4093480" y="819922"/>
        <a:ext cx="1056132" cy="816102"/>
      </dsp:txXfrm>
    </dsp:sp>
    <dsp:sp modelId="{69D7DB4A-F96D-468D-89F7-6B84D6BBE9FD}">
      <dsp:nvSpPr>
        <dsp:cNvPr id="0" name=""/>
        <dsp:cNvSpPr/>
      </dsp:nvSpPr>
      <dsp:spPr>
        <a:xfrm>
          <a:off x="2004060" y="364318"/>
          <a:ext cx="4032504" cy="403250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312649"/>
                <a:satOff val="-2772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312649"/>
                <a:satOff val="-2772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312649"/>
                <a:satOff val="-2772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312649"/>
                <a:satOff val="-2772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312649"/>
                <a:satOff val="-2772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312649"/>
                <a:satOff val="-2772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312649"/>
                <a:satOff val="-2772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312649"/>
              <a:satOff val="-277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State Nodal Officer</a:t>
          </a:r>
          <a:endParaRPr lang="en-US" sz="1800" b="1" kern="1200" dirty="0"/>
        </a:p>
      </dsp:txBody>
      <dsp:txXfrm>
        <a:off x="4740402" y="1996522"/>
        <a:ext cx="1104138" cy="792099"/>
      </dsp:txXfrm>
    </dsp:sp>
    <dsp:sp modelId="{2130E58E-8ACF-405D-A040-15037C6B771B}">
      <dsp:nvSpPr>
        <dsp:cNvPr id="0" name=""/>
        <dsp:cNvSpPr/>
      </dsp:nvSpPr>
      <dsp:spPr>
        <a:xfrm>
          <a:off x="1956054" y="447369"/>
          <a:ext cx="4032504" cy="4032504"/>
        </a:xfrm>
        <a:prstGeom prst="pie">
          <a:avLst>
            <a:gd name="adj1" fmla="val 1800000"/>
            <a:gd name="adj2" fmla="val 5400000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625298"/>
              <a:satOff val="-5545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DCF and DC</a:t>
          </a:r>
          <a:endParaRPr lang="en-US" sz="1800" b="1" kern="1200" dirty="0"/>
        </a:p>
      </dsp:txBody>
      <dsp:txXfrm>
        <a:off x="4068318" y="3172669"/>
        <a:ext cx="1056132" cy="816102"/>
      </dsp:txXfrm>
    </dsp:sp>
    <dsp:sp modelId="{96A6266B-BBC4-466F-B744-F38157966AD8}">
      <dsp:nvSpPr>
        <dsp:cNvPr id="0" name=""/>
        <dsp:cNvSpPr/>
      </dsp:nvSpPr>
      <dsp:spPr>
        <a:xfrm>
          <a:off x="1881172" y="414322"/>
          <a:ext cx="4032504" cy="4111420"/>
        </a:xfrm>
        <a:prstGeom prst="pie">
          <a:avLst>
            <a:gd name="adj1" fmla="val 5400000"/>
            <a:gd name="adj2" fmla="val 90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937947"/>
              <a:satOff val="-8317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CF/CCF</a:t>
          </a:r>
          <a:endParaRPr lang="en-US" sz="1800" b="1" kern="1200" dirty="0"/>
        </a:p>
      </dsp:txBody>
      <dsp:txXfrm>
        <a:off x="2745280" y="3192957"/>
        <a:ext cx="1056132" cy="832073"/>
      </dsp:txXfrm>
    </dsp:sp>
    <dsp:sp modelId="{EF3D4BCD-F284-431A-806C-B2A6F74C8739}">
      <dsp:nvSpPr>
        <dsp:cNvPr id="0" name=""/>
        <dsp:cNvSpPr/>
      </dsp:nvSpPr>
      <dsp:spPr>
        <a:xfrm>
          <a:off x="1812036" y="364318"/>
          <a:ext cx="4032504" cy="4032504"/>
        </a:xfrm>
        <a:prstGeom prst="pie">
          <a:avLst>
            <a:gd name="adj1" fmla="val 9000000"/>
            <a:gd name="adj2" fmla="val 12600000"/>
          </a:avLst>
        </a:prstGeom>
        <a:solidFill>
          <a:schemeClr val="accent2"/>
        </a:solidFill>
        <a:ln>
          <a:noFill/>
        </a:ln>
        <a:effectLst>
          <a:glow rad="70000">
            <a:schemeClr val="accent5">
              <a:hueOff val="1250597"/>
              <a:satOff val="-1109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State Government</a:t>
          </a:r>
          <a:endParaRPr lang="en-US" sz="1600" b="1" kern="1200" dirty="0"/>
        </a:p>
      </dsp:txBody>
      <dsp:txXfrm>
        <a:off x="2004060" y="1996522"/>
        <a:ext cx="1104138" cy="792099"/>
      </dsp:txXfrm>
    </dsp:sp>
    <dsp:sp modelId="{C99EDF00-79C9-4C25-8EAE-158BA7F804AB}">
      <dsp:nvSpPr>
        <dsp:cNvPr id="0" name=""/>
        <dsp:cNvSpPr/>
      </dsp:nvSpPr>
      <dsp:spPr>
        <a:xfrm>
          <a:off x="1860041" y="281268"/>
          <a:ext cx="4032504" cy="403250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1563246"/>
                <a:satOff val="-13862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1563246"/>
                <a:satOff val="-13862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563246"/>
                <a:satOff val="-13862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563246"/>
                <a:satOff val="-13862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1563246"/>
                <a:satOff val="-13862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1563246"/>
                <a:satOff val="-13862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Regional Office, RO(HQ) and Head Office (MoEF)</a:t>
          </a:r>
          <a:endParaRPr lang="en-US" sz="1600" b="1" kern="1200" dirty="0"/>
        </a:p>
      </dsp:txBody>
      <dsp:txXfrm>
        <a:off x="2724149" y="796372"/>
        <a:ext cx="1056132" cy="816102"/>
      </dsp:txXfrm>
    </dsp:sp>
    <dsp:sp modelId="{F341E920-AAF8-43D8-88EE-7A9920A54C1F}">
      <dsp:nvSpPr>
        <dsp:cNvPr id="0" name=""/>
        <dsp:cNvSpPr/>
      </dsp:nvSpPr>
      <dsp:spPr>
        <a:xfrm>
          <a:off x="1731438" y="55187"/>
          <a:ext cx="4531766" cy="453176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DF5B8-1102-4EC1-B48A-AE3CF1B45723}">
      <dsp:nvSpPr>
        <dsp:cNvPr id="0" name=""/>
        <dsp:cNvSpPr/>
      </dsp:nvSpPr>
      <dsp:spPr>
        <a:xfrm>
          <a:off x="1754281" y="114687"/>
          <a:ext cx="4531766" cy="453176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312649"/>
            <a:satOff val="-2772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312649"/>
              <a:satOff val="-277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ADE2C-AA7A-42FC-8E3D-94092BEA1DA5}">
      <dsp:nvSpPr>
        <dsp:cNvPr id="0" name=""/>
        <dsp:cNvSpPr/>
      </dsp:nvSpPr>
      <dsp:spPr>
        <a:xfrm>
          <a:off x="1706275" y="197738"/>
          <a:ext cx="4531766" cy="453176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625298"/>
              <a:satOff val="-5545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91E6D-6181-4738-966F-590060BD9D08}">
      <dsp:nvSpPr>
        <dsp:cNvPr id="0" name=""/>
        <dsp:cNvSpPr/>
      </dsp:nvSpPr>
      <dsp:spPr>
        <a:xfrm>
          <a:off x="1631688" y="203790"/>
          <a:ext cx="4531766" cy="453176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937947"/>
              <a:satOff val="-8317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5F3-9495-4038-BE55-893E2E57FE81}">
      <dsp:nvSpPr>
        <dsp:cNvPr id="0" name=""/>
        <dsp:cNvSpPr/>
      </dsp:nvSpPr>
      <dsp:spPr>
        <a:xfrm>
          <a:off x="1562552" y="114687"/>
          <a:ext cx="4531766" cy="453176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/>
        </a:solidFill>
        <a:ln>
          <a:noFill/>
        </a:ln>
        <a:effectLst>
          <a:glow rad="70000">
            <a:schemeClr val="accent5">
              <a:hueOff val="1250597"/>
              <a:satOff val="-1109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81857A-FAE1-49C5-A25A-252106DFC7B5}">
      <dsp:nvSpPr>
        <dsp:cNvPr id="0" name=""/>
        <dsp:cNvSpPr/>
      </dsp:nvSpPr>
      <dsp:spPr>
        <a:xfrm>
          <a:off x="1610558" y="31637"/>
          <a:ext cx="4531766" cy="453176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220D-CF9F-4312-9BA5-2DF5BAB118A7}">
      <dsp:nvSpPr>
        <dsp:cNvPr id="0" name=""/>
        <dsp:cNvSpPr/>
      </dsp:nvSpPr>
      <dsp:spPr>
        <a:xfrm>
          <a:off x="1956054" y="281268"/>
          <a:ext cx="4032504" cy="4032504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User Agency</a:t>
          </a:r>
          <a:endParaRPr lang="en-IN" sz="1800" b="1" kern="1200" dirty="0"/>
        </a:p>
      </dsp:txBody>
      <dsp:txXfrm>
        <a:off x="4068318" y="796372"/>
        <a:ext cx="1056132" cy="816102"/>
      </dsp:txXfrm>
    </dsp:sp>
    <dsp:sp modelId="{69D7DB4A-F96D-468D-89F7-6B84D6BBE9FD}">
      <dsp:nvSpPr>
        <dsp:cNvPr id="0" name=""/>
        <dsp:cNvSpPr/>
      </dsp:nvSpPr>
      <dsp:spPr>
        <a:xfrm>
          <a:off x="2004060" y="364318"/>
          <a:ext cx="4032504" cy="403250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312649"/>
                <a:satOff val="-2772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312649"/>
                <a:satOff val="-2772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312649"/>
                <a:satOff val="-2772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312649"/>
                <a:satOff val="-2772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312649"/>
                <a:satOff val="-2772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312649"/>
                <a:satOff val="-2772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312649"/>
                <a:satOff val="-2772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312649"/>
              <a:satOff val="-277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Nodal Officer</a:t>
          </a:r>
          <a:endParaRPr lang="en-US" sz="1800" b="1" kern="1200" dirty="0"/>
        </a:p>
      </dsp:txBody>
      <dsp:txXfrm>
        <a:off x="4740402" y="1996522"/>
        <a:ext cx="1104138" cy="792099"/>
      </dsp:txXfrm>
    </dsp:sp>
    <dsp:sp modelId="{2130E58E-8ACF-405D-A040-15037C6B771B}">
      <dsp:nvSpPr>
        <dsp:cNvPr id="0" name=""/>
        <dsp:cNvSpPr/>
      </dsp:nvSpPr>
      <dsp:spPr>
        <a:xfrm>
          <a:off x="1956054" y="447369"/>
          <a:ext cx="4032504" cy="4032504"/>
        </a:xfrm>
        <a:prstGeom prst="pie">
          <a:avLst>
            <a:gd name="adj1" fmla="val 1800000"/>
            <a:gd name="adj2" fmla="val 5400000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625298"/>
              <a:satOff val="-5545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DCF</a:t>
          </a:r>
          <a:endParaRPr lang="en-US" sz="1800" b="1" kern="1200" dirty="0"/>
        </a:p>
      </dsp:txBody>
      <dsp:txXfrm>
        <a:off x="4068318" y="3172669"/>
        <a:ext cx="1056132" cy="816102"/>
      </dsp:txXfrm>
    </dsp:sp>
    <dsp:sp modelId="{96A6266B-BBC4-466F-B744-F38157966AD8}">
      <dsp:nvSpPr>
        <dsp:cNvPr id="0" name=""/>
        <dsp:cNvSpPr/>
      </dsp:nvSpPr>
      <dsp:spPr>
        <a:xfrm>
          <a:off x="1881172" y="414322"/>
          <a:ext cx="4032504" cy="4111420"/>
        </a:xfrm>
        <a:prstGeom prst="pie">
          <a:avLst>
            <a:gd name="adj1" fmla="val 5400000"/>
            <a:gd name="adj2" fmla="val 90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937947"/>
              <a:satOff val="-8317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CF</a:t>
          </a:r>
          <a:endParaRPr lang="en-US" sz="1800" b="1" kern="1200" dirty="0"/>
        </a:p>
      </dsp:txBody>
      <dsp:txXfrm>
        <a:off x="2745280" y="3192957"/>
        <a:ext cx="1056132" cy="832073"/>
      </dsp:txXfrm>
    </dsp:sp>
    <dsp:sp modelId="{EF3D4BCD-F284-431A-806C-B2A6F74C8739}">
      <dsp:nvSpPr>
        <dsp:cNvPr id="0" name=""/>
        <dsp:cNvSpPr/>
      </dsp:nvSpPr>
      <dsp:spPr>
        <a:xfrm>
          <a:off x="1809737" y="342906"/>
          <a:ext cx="4032504" cy="4032504"/>
        </a:xfrm>
        <a:prstGeom prst="pie">
          <a:avLst>
            <a:gd name="adj1" fmla="val 9000000"/>
            <a:gd name="adj2" fmla="val 12600000"/>
          </a:avLst>
        </a:prstGeom>
        <a:solidFill>
          <a:schemeClr val="accent2"/>
        </a:solidFill>
        <a:ln>
          <a:noFill/>
        </a:ln>
        <a:effectLst>
          <a:glow rad="70000">
            <a:schemeClr val="accent5">
              <a:hueOff val="1250597"/>
              <a:satOff val="-1109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State </a:t>
          </a:r>
          <a:r>
            <a:rPr lang="en-US" sz="1600" b="1" kern="1200" dirty="0" err="1" smtClean="0"/>
            <a:t>Govt</a:t>
          </a:r>
          <a:endParaRPr lang="en-US" sz="1600" b="1" kern="1200" dirty="0"/>
        </a:p>
      </dsp:txBody>
      <dsp:txXfrm>
        <a:off x="2001761" y="1975110"/>
        <a:ext cx="1104138" cy="792099"/>
      </dsp:txXfrm>
    </dsp:sp>
    <dsp:sp modelId="{C99EDF00-79C9-4C25-8EAE-158BA7F804AB}">
      <dsp:nvSpPr>
        <dsp:cNvPr id="0" name=""/>
        <dsp:cNvSpPr/>
      </dsp:nvSpPr>
      <dsp:spPr>
        <a:xfrm>
          <a:off x="1860041" y="281268"/>
          <a:ext cx="4032504" cy="403250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1563246"/>
                <a:satOff val="-13862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1563246"/>
                <a:satOff val="-13862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563246"/>
                <a:satOff val="-13862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563246"/>
                <a:satOff val="-13862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1563246"/>
                <a:satOff val="-13862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1563246"/>
                <a:satOff val="-13862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HO New Delhi</a:t>
          </a:r>
          <a:endParaRPr lang="en-US" sz="1600" b="1" kern="1200" dirty="0"/>
        </a:p>
      </dsp:txBody>
      <dsp:txXfrm>
        <a:off x="2724149" y="796372"/>
        <a:ext cx="1056132" cy="816102"/>
      </dsp:txXfrm>
    </dsp:sp>
    <dsp:sp modelId="{F341E920-AAF8-43D8-88EE-7A9920A54C1F}">
      <dsp:nvSpPr>
        <dsp:cNvPr id="0" name=""/>
        <dsp:cNvSpPr/>
      </dsp:nvSpPr>
      <dsp:spPr>
        <a:xfrm>
          <a:off x="1706275" y="31637"/>
          <a:ext cx="4531766" cy="453176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DF5B8-1102-4EC1-B48A-AE3CF1B45723}">
      <dsp:nvSpPr>
        <dsp:cNvPr id="0" name=""/>
        <dsp:cNvSpPr/>
      </dsp:nvSpPr>
      <dsp:spPr>
        <a:xfrm>
          <a:off x="1754281" y="114687"/>
          <a:ext cx="4531766" cy="453176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312649"/>
            <a:satOff val="-2772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312649"/>
              <a:satOff val="-277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ADE2C-AA7A-42FC-8E3D-94092BEA1DA5}">
      <dsp:nvSpPr>
        <dsp:cNvPr id="0" name=""/>
        <dsp:cNvSpPr/>
      </dsp:nvSpPr>
      <dsp:spPr>
        <a:xfrm>
          <a:off x="1706275" y="197738"/>
          <a:ext cx="4531766" cy="453176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625298"/>
              <a:satOff val="-5545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91E6D-6181-4738-966F-590060BD9D08}">
      <dsp:nvSpPr>
        <dsp:cNvPr id="0" name=""/>
        <dsp:cNvSpPr/>
      </dsp:nvSpPr>
      <dsp:spPr>
        <a:xfrm>
          <a:off x="1631688" y="203797"/>
          <a:ext cx="4531766" cy="453176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937947"/>
              <a:satOff val="-8317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5F3-9495-4038-BE55-893E2E57FE81}">
      <dsp:nvSpPr>
        <dsp:cNvPr id="0" name=""/>
        <dsp:cNvSpPr/>
      </dsp:nvSpPr>
      <dsp:spPr>
        <a:xfrm>
          <a:off x="1560253" y="93275"/>
          <a:ext cx="4531766" cy="453176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/>
        </a:solidFill>
        <a:ln>
          <a:noFill/>
        </a:ln>
        <a:effectLst>
          <a:glow rad="70000">
            <a:schemeClr val="accent5">
              <a:hueOff val="1250597"/>
              <a:satOff val="-1109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81857A-FAE1-49C5-A25A-252106DFC7B5}">
      <dsp:nvSpPr>
        <dsp:cNvPr id="0" name=""/>
        <dsp:cNvSpPr/>
      </dsp:nvSpPr>
      <dsp:spPr>
        <a:xfrm>
          <a:off x="1610558" y="31637"/>
          <a:ext cx="4531766" cy="453176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220D-CF9F-4312-9BA5-2DF5BAB118A7}">
      <dsp:nvSpPr>
        <dsp:cNvPr id="0" name=""/>
        <dsp:cNvSpPr/>
      </dsp:nvSpPr>
      <dsp:spPr>
        <a:xfrm>
          <a:off x="1956054" y="281268"/>
          <a:ext cx="4032504" cy="4032504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User Agency</a:t>
          </a:r>
          <a:endParaRPr lang="en-IN" sz="1800" b="1" kern="1200" dirty="0"/>
        </a:p>
      </dsp:txBody>
      <dsp:txXfrm>
        <a:off x="4068318" y="796372"/>
        <a:ext cx="1056132" cy="816102"/>
      </dsp:txXfrm>
    </dsp:sp>
    <dsp:sp modelId="{69D7DB4A-F96D-468D-89F7-6B84D6BBE9FD}">
      <dsp:nvSpPr>
        <dsp:cNvPr id="0" name=""/>
        <dsp:cNvSpPr/>
      </dsp:nvSpPr>
      <dsp:spPr>
        <a:xfrm>
          <a:off x="2004060" y="364318"/>
          <a:ext cx="4032504" cy="403250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312649"/>
                <a:satOff val="-2772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312649"/>
                <a:satOff val="-2772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312649"/>
                <a:satOff val="-2772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312649"/>
                <a:satOff val="-2772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312649"/>
                <a:satOff val="-2772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312649"/>
                <a:satOff val="-2772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312649"/>
                <a:satOff val="-2772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312649"/>
              <a:satOff val="-277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DCF/WW</a:t>
          </a:r>
          <a:endParaRPr lang="en-US" sz="1800" b="1" kern="1200" dirty="0"/>
        </a:p>
      </dsp:txBody>
      <dsp:txXfrm>
        <a:off x="4740402" y="1996522"/>
        <a:ext cx="1104138" cy="792099"/>
      </dsp:txXfrm>
    </dsp:sp>
    <dsp:sp modelId="{2130E58E-8ACF-405D-A040-15037C6B771B}">
      <dsp:nvSpPr>
        <dsp:cNvPr id="0" name=""/>
        <dsp:cNvSpPr/>
      </dsp:nvSpPr>
      <dsp:spPr>
        <a:xfrm>
          <a:off x="1956054" y="447369"/>
          <a:ext cx="4032504" cy="4032504"/>
        </a:xfrm>
        <a:prstGeom prst="pie">
          <a:avLst>
            <a:gd name="adj1" fmla="val 1800000"/>
            <a:gd name="adj2" fmla="val 5400000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625298"/>
              <a:satOff val="-5545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Chief Wildlife Warden</a:t>
          </a:r>
          <a:endParaRPr lang="en-US" sz="1800" b="1" kern="1200" dirty="0"/>
        </a:p>
      </dsp:txBody>
      <dsp:txXfrm>
        <a:off x="4068318" y="3172669"/>
        <a:ext cx="1056132" cy="816102"/>
      </dsp:txXfrm>
    </dsp:sp>
    <dsp:sp modelId="{96A6266B-BBC4-466F-B744-F38157966AD8}">
      <dsp:nvSpPr>
        <dsp:cNvPr id="0" name=""/>
        <dsp:cNvSpPr/>
      </dsp:nvSpPr>
      <dsp:spPr>
        <a:xfrm>
          <a:off x="1881172" y="414322"/>
          <a:ext cx="4032504" cy="4111420"/>
        </a:xfrm>
        <a:prstGeom prst="pie">
          <a:avLst>
            <a:gd name="adj1" fmla="val 5400000"/>
            <a:gd name="adj2" fmla="val 90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937947"/>
              <a:satOff val="-8317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SBWL</a:t>
          </a:r>
          <a:endParaRPr lang="en-US" sz="1800" b="1" kern="1200" dirty="0"/>
        </a:p>
      </dsp:txBody>
      <dsp:txXfrm>
        <a:off x="2745280" y="3192957"/>
        <a:ext cx="1056132" cy="832073"/>
      </dsp:txXfrm>
    </dsp:sp>
    <dsp:sp modelId="{EF3D4BCD-F284-431A-806C-B2A6F74C8739}">
      <dsp:nvSpPr>
        <dsp:cNvPr id="0" name=""/>
        <dsp:cNvSpPr/>
      </dsp:nvSpPr>
      <dsp:spPr>
        <a:xfrm>
          <a:off x="1812036" y="364318"/>
          <a:ext cx="4032504" cy="4032504"/>
        </a:xfrm>
        <a:prstGeom prst="pie">
          <a:avLst>
            <a:gd name="adj1" fmla="val 9000000"/>
            <a:gd name="adj2" fmla="val 12600000"/>
          </a:avLst>
        </a:prstGeom>
        <a:solidFill>
          <a:schemeClr val="accent2"/>
        </a:solidFill>
        <a:ln>
          <a:noFill/>
        </a:ln>
        <a:effectLst>
          <a:glow rad="70000">
            <a:schemeClr val="accent5">
              <a:hueOff val="1250597"/>
              <a:satOff val="-1109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State </a:t>
          </a:r>
          <a:r>
            <a:rPr lang="en-US" sz="1800" b="1" kern="1200" dirty="0" err="1" smtClean="0"/>
            <a:t>Govt</a:t>
          </a:r>
          <a:endParaRPr lang="en-US" sz="1800" b="1" kern="1200" dirty="0"/>
        </a:p>
      </dsp:txBody>
      <dsp:txXfrm>
        <a:off x="2004060" y="1996522"/>
        <a:ext cx="1104138" cy="792099"/>
      </dsp:txXfrm>
    </dsp:sp>
    <dsp:sp modelId="{C99EDF00-79C9-4C25-8EAE-158BA7F804AB}">
      <dsp:nvSpPr>
        <dsp:cNvPr id="0" name=""/>
        <dsp:cNvSpPr/>
      </dsp:nvSpPr>
      <dsp:spPr>
        <a:xfrm>
          <a:off x="1860041" y="281268"/>
          <a:ext cx="4032504" cy="403250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1563246"/>
                <a:satOff val="-13862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1563246"/>
                <a:satOff val="-13862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563246"/>
                <a:satOff val="-13862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563246"/>
                <a:satOff val="-13862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1563246"/>
                <a:satOff val="-13862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1563246"/>
                <a:satOff val="-13862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NBWL/HO New Delhi</a:t>
          </a:r>
          <a:endParaRPr lang="en-US" sz="1600" b="1" kern="1200" dirty="0"/>
        </a:p>
      </dsp:txBody>
      <dsp:txXfrm>
        <a:off x="2724149" y="796372"/>
        <a:ext cx="1056132" cy="816102"/>
      </dsp:txXfrm>
    </dsp:sp>
    <dsp:sp modelId="{F341E920-AAF8-43D8-88EE-7A9920A54C1F}">
      <dsp:nvSpPr>
        <dsp:cNvPr id="0" name=""/>
        <dsp:cNvSpPr/>
      </dsp:nvSpPr>
      <dsp:spPr>
        <a:xfrm>
          <a:off x="1706275" y="31637"/>
          <a:ext cx="4531766" cy="453176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DF5B8-1102-4EC1-B48A-AE3CF1B45723}">
      <dsp:nvSpPr>
        <dsp:cNvPr id="0" name=""/>
        <dsp:cNvSpPr/>
      </dsp:nvSpPr>
      <dsp:spPr>
        <a:xfrm>
          <a:off x="1754281" y="114687"/>
          <a:ext cx="4531766" cy="453176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312649"/>
            <a:satOff val="-2772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312649"/>
              <a:satOff val="-277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ADE2C-AA7A-42FC-8E3D-94092BEA1DA5}">
      <dsp:nvSpPr>
        <dsp:cNvPr id="0" name=""/>
        <dsp:cNvSpPr/>
      </dsp:nvSpPr>
      <dsp:spPr>
        <a:xfrm>
          <a:off x="1706275" y="197738"/>
          <a:ext cx="4531766" cy="453176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625298"/>
              <a:satOff val="-5545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91E6D-6181-4738-966F-590060BD9D08}">
      <dsp:nvSpPr>
        <dsp:cNvPr id="0" name=""/>
        <dsp:cNvSpPr/>
      </dsp:nvSpPr>
      <dsp:spPr>
        <a:xfrm>
          <a:off x="1631688" y="203797"/>
          <a:ext cx="4531766" cy="453176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937947"/>
              <a:satOff val="-8317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5F3-9495-4038-BE55-893E2E57FE81}">
      <dsp:nvSpPr>
        <dsp:cNvPr id="0" name=""/>
        <dsp:cNvSpPr/>
      </dsp:nvSpPr>
      <dsp:spPr>
        <a:xfrm>
          <a:off x="1562552" y="114687"/>
          <a:ext cx="4531766" cy="453176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/>
        </a:solidFill>
        <a:ln>
          <a:noFill/>
        </a:ln>
        <a:effectLst>
          <a:glow rad="70000">
            <a:schemeClr val="accent5">
              <a:hueOff val="1250597"/>
              <a:satOff val="-1109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81857A-FAE1-49C5-A25A-252106DFC7B5}">
      <dsp:nvSpPr>
        <dsp:cNvPr id="0" name=""/>
        <dsp:cNvSpPr/>
      </dsp:nvSpPr>
      <dsp:spPr>
        <a:xfrm>
          <a:off x="1610558" y="31637"/>
          <a:ext cx="4531766" cy="453176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220D-CF9F-4312-9BA5-2DF5BAB118A7}">
      <dsp:nvSpPr>
        <dsp:cNvPr id="0" name=""/>
        <dsp:cNvSpPr/>
      </dsp:nvSpPr>
      <dsp:spPr>
        <a:xfrm>
          <a:off x="1957736" y="318088"/>
          <a:ext cx="4032504" cy="403250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Proponent</a:t>
          </a:r>
          <a:endParaRPr lang="en-IN" sz="1800" b="1" kern="1200" dirty="0"/>
        </a:p>
      </dsp:txBody>
      <dsp:txXfrm>
        <a:off x="4098324" y="1153873"/>
        <a:ext cx="1488186" cy="1104138"/>
      </dsp:txXfrm>
    </dsp:sp>
    <dsp:sp modelId="{69D7DB4A-F96D-468D-89F7-6B84D6BBE9FD}">
      <dsp:nvSpPr>
        <dsp:cNvPr id="0" name=""/>
        <dsp:cNvSpPr/>
      </dsp:nvSpPr>
      <dsp:spPr>
        <a:xfrm>
          <a:off x="1957736" y="453465"/>
          <a:ext cx="4032504" cy="403250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521082"/>
                <a:satOff val="-4621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521082"/>
                <a:satOff val="-4621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521082"/>
                <a:satOff val="-4621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521082"/>
                <a:satOff val="-4621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521082"/>
                <a:satOff val="-4621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521082"/>
                <a:satOff val="-4621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521082"/>
                <a:satOff val="-4621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MS/Sector Head of </a:t>
          </a:r>
          <a:r>
            <a:rPr lang="en-US" sz="1800" b="1" kern="1200" dirty="0" err="1" smtClean="0"/>
            <a:t>MoEFCC</a:t>
          </a:r>
          <a:endParaRPr lang="en-US" sz="1800" b="1" kern="1200" dirty="0"/>
        </a:p>
      </dsp:txBody>
      <dsp:txXfrm>
        <a:off x="4098324" y="2546047"/>
        <a:ext cx="1488186" cy="1104138"/>
      </dsp:txXfrm>
    </dsp:sp>
    <dsp:sp modelId="{2130E58E-8ACF-405D-A040-15037C6B771B}">
      <dsp:nvSpPr>
        <dsp:cNvPr id="0" name=""/>
        <dsp:cNvSpPr/>
      </dsp:nvSpPr>
      <dsp:spPr>
        <a:xfrm>
          <a:off x="1822359" y="453465"/>
          <a:ext cx="4032504" cy="4032504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DD of Concerned Sector</a:t>
          </a:r>
          <a:endParaRPr lang="en-US" sz="1800" b="1" kern="1200" dirty="0"/>
        </a:p>
      </dsp:txBody>
      <dsp:txXfrm>
        <a:off x="2226090" y="2546047"/>
        <a:ext cx="1488186" cy="1104138"/>
      </dsp:txXfrm>
    </dsp:sp>
    <dsp:sp modelId="{96A6266B-BBC4-466F-B744-F38157966AD8}">
      <dsp:nvSpPr>
        <dsp:cNvPr id="0" name=""/>
        <dsp:cNvSpPr/>
      </dsp:nvSpPr>
      <dsp:spPr>
        <a:xfrm>
          <a:off x="1843489" y="285042"/>
          <a:ext cx="4032504" cy="4111420"/>
        </a:xfrm>
        <a:prstGeom prst="pie">
          <a:avLst>
            <a:gd name="adj1" fmla="val 10800000"/>
            <a:gd name="adj2" fmla="val 162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 of Concerned Sector</a:t>
          </a:r>
          <a:endParaRPr lang="en-US" sz="1800" b="1" kern="1200" dirty="0"/>
        </a:p>
      </dsp:txBody>
      <dsp:txXfrm>
        <a:off x="2247220" y="1137182"/>
        <a:ext cx="1488186" cy="1125745"/>
      </dsp:txXfrm>
    </dsp:sp>
    <dsp:sp modelId="{F341E920-AAF8-43D8-88EE-7A9920A54C1F}">
      <dsp:nvSpPr>
        <dsp:cNvPr id="0" name=""/>
        <dsp:cNvSpPr/>
      </dsp:nvSpPr>
      <dsp:spPr>
        <a:xfrm>
          <a:off x="1708105" y="68457"/>
          <a:ext cx="4531766" cy="453176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DF5B8-1102-4EC1-B48A-AE3CF1B45723}">
      <dsp:nvSpPr>
        <dsp:cNvPr id="0" name=""/>
        <dsp:cNvSpPr/>
      </dsp:nvSpPr>
      <dsp:spPr>
        <a:xfrm>
          <a:off x="1708105" y="203834"/>
          <a:ext cx="4531766" cy="453176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ADE2C-AA7A-42FC-8E3D-94092BEA1DA5}">
      <dsp:nvSpPr>
        <dsp:cNvPr id="0" name=""/>
        <dsp:cNvSpPr/>
      </dsp:nvSpPr>
      <dsp:spPr>
        <a:xfrm>
          <a:off x="1572728" y="203834"/>
          <a:ext cx="4531766" cy="453176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91E6D-6181-4738-966F-590060BD9D08}">
      <dsp:nvSpPr>
        <dsp:cNvPr id="0" name=""/>
        <dsp:cNvSpPr/>
      </dsp:nvSpPr>
      <dsp:spPr>
        <a:xfrm>
          <a:off x="1593858" y="74516"/>
          <a:ext cx="4531766" cy="453176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220D-CF9F-4312-9BA5-2DF5BAB118A7}">
      <dsp:nvSpPr>
        <dsp:cNvPr id="0" name=""/>
        <dsp:cNvSpPr/>
      </dsp:nvSpPr>
      <dsp:spPr>
        <a:xfrm>
          <a:off x="1957736" y="318088"/>
          <a:ext cx="4032504" cy="403250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Proponent</a:t>
          </a:r>
          <a:endParaRPr lang="en-IN" sz="1800" b="1" kern="1200" dirty="0"/>
        </a:p>
      </dsp:txBody>
      <dsp:txXfrm>
        <a:off x="4098324" y="1153873"/>
        <a:ext cx="1488186" cy="1104138"/>
      </dsp:txXfrm>
    </dsp:sp>
    <dsp:sp modelId="{69D7DB4A-F96D-468D-89F7-6B84D6BBE9FD}">
      <dsp:nvSpPr>
        <dsp:cNvPr id="0" name=""/>
        <dsp:cNvSpPr/>
      </dsp:nvSpPr>
      <dsp:spPr>
        <a:xfrm>
          <a:off x="1957736" y="453465"/>
          <a:ext cx="4032504" cy="403250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521082"/>
                <a:satOff val="-4621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521082"/>
                <a:satOff val="-4621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521082"/>
                <a:satOff val="-4621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521082"/>
                <a:satOff val="-4621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521082"/>
                <a:satOff val="-4621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521082"/>
                <a:satOff val="-4621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521082"/>
                <a:satOff val="-4621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MS of SCZMA</a:t>
          </a:r>
          <a:endParaRPr lang="en-US" sz="1800" b="1" kern="1200" dirty="0"/>
        </a:p>
      </dsp:txBody>
      <dsp:txXfrm>
        <a:off x="4098324" y="2546047"/>
        <a:ext cx="1488186" cy="1104138"/>
      </dsp:txXfrm>
    </dsp:sp>
    <dsp:sp modelId="{2130E58E-8ACF-405D-A040-15037C6B771B}">
      <dsp:nvSpPr>
        <dsp:cNvPr id="0" name=""/>
        <dsp:cNvSpPr/>
      </dsp:nvSpPr>
      <dsp:spPr>
        <a:xfrm>
          <a:off x="1822359" y="453465"/>
          <a:ext cx="4032504" cy="4032504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MS/Sector Head of </a:t>
          </a:r>
          <a:r>
            <a:rPr lang="en-US" sz="1800" b="1" kern="1200" dirty="0" err="1" smtClean="0"/>
            <a:t>MoEFCC</a:t>
          </a:r>
          <a:endParaRPr lang="en-US" sz="1800" b="1" kern="1200" dirty="0"/>
        </a:p>
      </dsp:txBody>
      <dsp:txXfrm>
        <a:off x="2226090" y="2546047"/>
        <a:ext cx="1488186" cy="1104138"/>
      </dsp:txXfrm>
    </dsp:sp>
    <dsp:sp modelId="{96A6266B-BBC4-466F-B744-F38157966AD8}">
      <dsp:nvSpPr>
        <dsp:cNvPr id="0" name=""/>
        <dsp:cNvSpPr/>
      </dsp:nvSpPr>
      <dsp:spPr>
        <a:xfrm>
          <a:off x="1843489" y="285042"/>
          <a:ext cx="4032504" cy="4111420"/>
        </a:xfrm>
        <a:prstGeom prst="pie">
          <a:avLst>
            <a:gd name="adj1" fmla="val 10800000"/>
            <a:gd name="adj2" fmla="val 162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SO/DD of Concerned Sector</a:t>
          </a:r>
          <a:endParaRPr lang="en-US" sz="1800" b="1" kern="1200" dirty="0"/>
        </a:p>
      </dsp:txBody>
      <dsp:txXfrm>
        <a:off x="2247220" y="1137182"/>
        <a:ext cx="1488186" cy="1125745"/>
      </dsp:txXfrm>
    </dsp:sp>
    <dsp:sp modelId="{F341E920-AAF8-43D8-88EE-7A9920A54C1F}">
      <dsp:nvSpPr>
        <dsp:cNvPr id="0" name=""/>
        <dsp:cNvSpPr/>
      </dsp:nvSpPr>
      <dsp:spPr>
        <a:xfrm>
          <a:off x="1708105" y="68457"/>
          <a:ext cx="4531766" cy="453176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DF5B8-1102-4EC1-B48A-AE3CF1B45723}">
      <dsp:nvSpPr>
        <dsp:cNvPr id="0" name=""/>
        <dsp:cNvSpPr/>
      </dsp:nvSpPr>
      <dsp:spPr>
        <a:xfrm>
          <a:off x="1708105" y="203834"/>
          <a:ext cx="4531766" cy="453176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ADE2C-AA7A-42FC-8E3D-94092BEA1DA5}">
      <dsp:nvSpPr>
        <dsp:cNvPr id="0" name=""/>
        <dsp:cNvSpPr/>
      </dsp:nvSpPr>
      <dsp:spPr>
        <a:xfrm>
          <a:off x="1572728" y="203834"/>
          <a:ext cx="4531766" cy="453176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91E6D-6181-4738-966F-590060BD9D08}">
      <dsp:nvSpPr>
        <dsp:cNvPr id="0" name=""/>
        <dsp:cNvSpPr/>
      </dsp:nvSpPr>
      <dsp:spPr>
        <a:xfrm>
          <a:off x="1593858" y="74516"/>
          <a:ext cx="4531766" cy="453176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220D-CF9F-4312-9BA5-2DF5BAB118A7}">
      <dsp:nvSpPr>
        <dsp:cNvPr id="0" name=""/>
        <dsp:cNvSpPr/>
      </dsp:nvSpPr>
      <dsp:spPr>
        <a:xfrm>
          <a:off x="1957736" y="318088"/>
          <a:ext cx="4032504" cy="403250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Proponent</a:t>
          </a:r>
          <a:endParaRPr lang="en-IN" sz="1800" b="1" kern="1200" dirty="0"/>
        </a:p>
      </dsp:txBody>
      <dsp:txXfrm>
        <a:off x="4098324" y="1153873"/>
        <a:ext cx="1488186" cy="1104138"/>
      </dsp:txXfrm>
    </dsp:sp>
    <dsp:sp modelId="{69D7DB4A-F96D-468D-89F7-6B84D6BBE9FD}">
      <dsp:nvSpPr>
        <dsp:cNvPr id="0" name=""/>
        <dsp:cNvSpPr/>
      </dsp:nvSpPr>
      <dsp:spPr>
        <a:xfrm>
          <a:off x="1957736" y="453465"/>
          <a:ext cx="4032504" cy="403250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521082"/>
                <a:satOff val="-4621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521082"/>
                <a:satOff val="-4621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521082"/>
                <a:satOff val="-4621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521082"/>
                <a:satOff val="-4621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521082"/>
                <a:satOff val="-4621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521082"/>
                <a:satOff val="-4621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521082"/>
                <a:satOff val="-4621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Member Secretary  of SEIAA</a:t>
          </a:r>
          <a:endParaRPr lang="en-US" sz="1800" b="1" kern="1200" dirty="0"/>
        </a:p>
      </dsp:txBody>
      <dsp:txXfrm>
        <a:off x="4098324" y="2546047"/>
        <a:ext cx="1488186" cy="1104138"/>
      </dsp:txXfrm>
    </dsp:sp>
    <dsp:sp modelId="{2130E58E-8ACF-405D-A040-15037C6B771B}">
      <dsp:nvSpPr>
        <dsp:cNvPr id="0" name=""/>
        <dsp:cNvSpPr/>
      </dsp:nvSpPr>
      <dsp:spPr>
        <a:xfrm>
          <a:off x="1828811" y="457215"/>
          <a:ext cx="4032504" cy="4032504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Member Secretary SEAC</a:t>
          </a:r>
          <a:endParaRPr lang="en-US" sz="1800" b="1" kern="1200" dirty="0"/>
        </a:p>
      </dsp:txBody>
      <dsp:txXfrm>
        <a:off x="2232542" y="2549797"/>
        <a:ext cx="1488186" cy="1104138"/>
      </dsp:txXfrm>
    </dsp:sp>
    <dsp:sp modelId="{96A6266B-BBC4-466F-B744-F38157966AD8}">
      <dsp:nvSpPr>
        <dsp:cNvPr id="0" name=""/>
        <dsp:cNvSpPr/>
      </dsp:nvSpPr>
      <dsp:spPr>
        <a:xfrm>
          <a:off x="1843489" y="285042"/>
          <a:ext cx="4032504" cy="4111420"/>
        </a:xfrm>
        <a:prstGeom prst="pie">
          <a:avLst>
            <a:gd name="adj1" fmla="val 10800000"/>
            <a:gd name="adj2" fmla="val 162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2247220" y="1137182"/>
        <a:ext cx="1488186" cy="1125745"/>
      </dsp:txXfrm>
    </dsp:sp>
    <dsp:sp modelId="{F341E920-AAF8-43D8-88EE-7A9920A54C1F}">
      <dsp:nvSpPr>
        <dsp:cNvPr id="0" name=""/>
        <dsp:cNvSpPr/>
      </dsp:nvSpPr>
      <dsp:spPr>
        <a:xfrm>
          <a:off x="1708105" y="68457"/>
          <a:ext cx="4531766" cy="453176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DF5B8-1102-4EC1-B48A-AE3CF1B45723}">
      <dsp:nvSpPr>
        <dsp:cNvPr id="0" name=""/>
        <dsp:cNvSpPr/>
      </dsp:nvSpPr>
      <dsp:spPr>
        <a:xfrm>
          <a:off x="1708105" y="203834"/>
          <a:ext cx="4531766" cy="453176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ADE2C-AA7A-42FC-8E3D-94092BEA1DA5}">
      <dsp:nvSpPr>
        <dsp:cNvPr id="0" name=""/>
        <dsp:cNvSpPr/>
      </dsp:nvSpPr>
      <dsp:spPr>
        <a:xfrm>
          <a:off x="1579180" y="207584"/>
          <a:ext cx="4531766" cy="453176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91E6D-6181-4738-966F-590060BD9D08}">
      <dsp:nvSpPr>
        <dsp:cNvPr id="0" name=""/>
        <dsp:cNvSpPr/>
      </dsp:nvSpPr>
      <dsp:spPr>
        <a:xfrm>
          <a:off x="1593858" y="74516"/>
          <a:ext cx="4531766" cy="453176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220D-CF9F-4312-9BA5-2DF5BAB118A7}">
      <dsp:nvSpPr>
        <dsp:cNvPr id="0" name=""/>
        <dsp:cNvSpPr/>
      </dsp:nvSpPr>
      <dsp:spPr>
        <a:xfrm>
          <a:off x="1957736" y="318088"/>
          <a:ext cx="4032504" cy="403250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Proponent</a:t>
          </a:r>
          <a:endParaRPr lang="en-IN" sz="1800" b="1" kern="1200" dirty="0"/>
        </a:p>
      </dsp:txBody>
      <dsp:txXfrm>
        <a:off x="4098324" y="1153873"/>
        <a:ext cx="1488186" cy="1104138"/>
      </dsp:txXfrm>
    </dsp:sp>
    <dsp:sp modelId="{69D7DB4A-F96D-468D-89F7-6B84D6BBE9FD}">
      <dsp:nvSpPr>
        <dsp:cNvPr id="0" name=""/>
        <dsp:cNvSpPr/>
      </dsp:nvSpPr>
      <dsp:spPr>
        <a:xfrm>
          <a:off x="1957736" y="453465"/>
          <a:ext cx="4032504" cy="403250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521082"/>
                <a:satOff val="-4621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521082"/>
                <a:satOff val="-4621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521082"/>
                <a:satOff val="-4621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521082"/>
                <a:satOff val="-4621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521082"/>
                <a:satOff val="-4621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521082"/>
                <a:satOff val="-4621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521082"/>
                <a:satOff val="-4621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Member Secretary  of SCZMA</a:t>
          </a:r>
          <a:endParaRPr lang="en-US" sz="1800" b="1" kern="1200" dirty="0"/>
        </a:p>
      </dsp:txBody>
      <dsp:txXfrm>
        <a:off x="4098324" y="2546047"/>
        <a:ext cx="1488186" cy="1104138"/>
      </dsp:txXfrm>
    </dsp:sp>
    <dsp:sp modelId="{2130E58E-8ACF-405D-A040-15037C6B771B}">
      <dsp:nvSpPr>
        <dsp:cNvPr id="0" name=""/>
        <dsp:cNvSpPr/>
      </dsp:nvSpPr>
      <dsp:spPr>
        <a:xfrm>
          <a:off x="1822359" y="453465"/>
          <a:ext cx="4032504" cy="4032504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Member Secretary of SEIAA</a:t>
          </a:r>
          <a:endParaRPr lang="en-US" sz="1800" b="1" kern="1200" dirty="0"/>
        </a:p>
      </dsp:txBody>
      <dsp:txXfrm>
        <a:off x="2226090" y="2546047"/>
        <a:ext cx="1488186" cy="1104138"/>
      </dsp:txXfrm>
    </dsp:sp>
    <dsp:sp modelId="{96A6266B-BBC4-466F-B744-F38157966AD8}">
      <dsp:nvSpPr>
        <dsp:cNvPr id="0" name=""/>
        <dsp:cNvSpPr/>
      </dsp:nvSpPr>
      <dsp:spPr>
        <a:xfrm>
          <a:off x="1843489" y="285042"/>
          <a:ext cx="4032504" cy="4111420"/>
        </a:xfrm>
        <a:prstGeom prst="pie">
          <a:avLst>
            <a:gd name="adj1" fmla="val 10800000"/>
            <a:gd name="adj2" fmla="val 162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Member Secretary of SEAC</a:t>
          </a:r>
          <a:endParaRPr lang="en-US" sz="1800" b="1" kern="1200" dirty="0"/>
        </a:p>
      </dsp:txBody>
      <dsp:txXfrm>
        <a:off x="2247220" y="1137182"/>
        <a:ext cx="1488186" cy="1125745"/>
      </dsp:txXfrm>
    </dsp:sp>
    <dsp:sp modelId="{F341E920-AAF8-43D8-88EE-7A9920A54C1F}">
      <dsp:nvSpPr>
        <dsp:cNvPr id="0" name=""/>
        <dsp:cNvSpPr/>
      </dsp:nvSpPr>
      <dsp:spPr>
        <a:xfrm>
          <a:off x="1708105" y="68457"/>
          <a:ext cx="4531766" cy="453176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DF5B8-1102-4EC1-B48A-AE3CF1B45723}">
      <dsp:nvSpPr>
        <dsp:cNvPr id="0" name=""/>
        <dsp:cNvSpPr/>
      </dsp:nvSpPr>
      <dsp:spPr>
        <a:xfrm>
          <a:off x="1708105" y="203834"/>
          <a:ext cx="4531766" cy="453176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ADE2C-AA7A-42FC-8E3D-94092BEA1DA5}">
      <dsp:nvSpPr>
        <dsp:cNvPr id="0" name=""/>
        <dsp:cNvSpPr/>
      </dsp:nvSpPr>
      <dsp:spPr>
        <a:xfrm>
          <a:off x="1572728" y="203834"/>
          <a:ext cx="4531766" cy="453176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91E6D-6181-4738-966F-590060BD9D08}">
      <dsp:nvSpPr>
        <dsp:cNvPr id="0" name=""/>
        <dsp:cNvSpPr/>
      </dsp:nvSpPr>
      <dsp:spPr>
        <a:xfrm>
          <a:off x="1593858" y="74516"/>
          <a:ext cx="4531766" cy="453176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220D-CF9F-4312-9BA5-2DF5BAB118A7}">
      <dsp:nvSpPr>
        <dsp:cNvPr id="0" name=""/>
        <dsp:cNvSpPr/>
      </dsp:nvSpPr>
      <dsp:spPr>
        <a:xfrm>
          <a:off x="1957736" y="318088"/>
          <a:ext cx="4032504" cy="403250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Proponent</a:t>
          </a:r>
          <a:endParaRPr lang="en-IN" sz="1800" b="1" kern="1200" dirty="0"/>
        </a:p>
      </dsp:txBody>
      <dsp:txXfrm>
        <a:off x="4098324" y="1153873"/>
        <a:ext cx="1488186" cy="1104138"/>
      </dsp:txXfrm>
    </dsp:sp>
    <dsp:sp modelId="{69D7DB4A-F96D-468D-89F7-6B84D6BBE9FD}">
      <dsp:nvSpPr>
        <dsp:cNvPr id="0" name=""/>
        <dsp:cNvSpPr/>
      </dsp:nvSpPr>
      <dsp:spPr>
        <a:xfrm>
          <a:off x="1957736" y="453465"/>
          <a:ext cx="4032504" cy="403250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521082"/>
                <a:satOff val="-4621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521082"/>
                <a:satOff val="-4621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521082"/>
                <a:satOff val="-4621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521082"/>
                <a:satOff val="-4621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521082"/>
                <a:satOff val="-4621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521082"/>
                <a:satOff val="-4621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521082"/>
                <a:satOff val="-4621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Member Secretary of SCZMA</a:t>
          </a:r>
          <a:endParaRPr lang="en-US" sz="1800" b="1" kern="1200" dirty="0"/>
        </a:p>
      </dsp:txBody>
      <dsp:txXfrm>
        <a:off x="4098324" y="2546047"/>
        <a:ext cx="1488186" cy="1104138"/>
      </dsp:txXfrm>
    </dsp:sp>
    <dsp:sp modelId="{2130E58E-8ACF-405D-A040-15037C6B771B}">
      <dsp:nvSpPr>
        <dsp:cNvPr id="0" name=""/>
        <dsp:cNvSpPr/>
      </dsp:nvSpPr>
      <dsp:spPr>
        <a:xfrm>
          <a:off x="1822359" y="453465"/>
          <a:ext cx="4032504" cy="4032504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MS of </a:t>
          </a:r>
          <a:r>
            <a:rPr lang="en-US" sz="1800" b="1" kern="1200" dirty="0" err="1" smtClean="0"/>
            <a:t>MoEFCC</a:t>
          </a:r>
          <a:r>
            <a:rPr lang="en-US" sz="1800" b="1" kern="1200" dirty="0" smtClean="0"/>
            <a:t>/SEIAA</a:t>
          </a:r>
          <a:endParaRPr lang="en-US" sz="1800" b="1" kern="1200" dirty="0"/>
        </a:p>
      </dsp:txBody>
      <dsp:txXfrm>
        <a:off x="2226090" y="2546047"/>
        <a:ext cx="1488186" cy="1104138"/>
      </dsp:txXfrm>
    </dsp:sp>
    <dsp:sp modelId="{96A6266B-BBC4-466F-B744-F38157966AD8}">
      <dsp:nvSpPr>
        <dsp:cNvPr id="0" name=""/>
        <dsp:cNvSpPr/>
      </dsp:nvSpPr>
      <dsp:spPr>
        <a:xfrm>
          <a:off x="1843489" y="285042"/>
          <a:ext cx="4032504" cy="4111420"/>
        </a:xfrm>
        <a:prstGeom prst="pie">
          <a:avLst>
            <a:gd name="adj1" fmla="val 10800000"/>
            <a:gd name="adj2" fmla="val 162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State/UT Planning Authority</a:t>
          </a:r>
          <a:endParaRPr lang="en-US" sz="1800" b="1" kern="1200" dirty="0"/>
        </a:p>
      </dsp:txBody>
      <dsp:txXfrm>
        <a:off x="2247220" y="1137182"/>
        <a:ext cx="1488186" cy="1125745"/>
      </dsp:txXfrm>
    </dsp:sp>
    <dsp:sp modelId="{F341E920-AAF8-43D8-88EE-7A9920A54C1F}">
      <dsp:nvSpPr>
        <dsp:cNvPr id="0" name=""/>
        <dsp:cNvSpPr/>
      </dsp:nvSpPr>
      <dsp:spPr>
        <a:xfrm>
          <a:off x="1708105" y="68457"/>
          <a:ext cx="4531766" cy="453176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DF5B8-1102-4EC1-B48A-AE3CF1B45723}">
      <dsp:nvSpPr>
        <dsp:cNvPr id="0" name=""/>
        <dsp:cNvSpPr/>
      </dsp:nvSpPr>
      <dsp:spPr>
        <a:xfrm>
          <a:off x="1708105" y="203834"/>
          <a:ext cx="4531766" cy="453176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521082"/>
              <a:satOff val="-462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ADE2C-AA7A-42FC-8E3D-94092BEA1DA5}">
      <dsp:nvSpPr>
        <dsp:cNvPr id="0" name=""/>
        <dsp:cNvSpPr/>
      </dsp:nvSpPr>
      <dsp:spPr>
        <a:xfrm>
          <a:off x="1572728" y="203834"/>
          <a:ext cx="4531766" cy="453176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50"/>
        </a:solidFill>
        <a:ln>
          <a:noFill/>
        </a:ln>
        <a:effectLst>
          <a:glow rad="70000">
            <a:schemeClr val="accent5">
              <a:hueOff val="1042164"/>
              <a:satOff val="-924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91E6D-6181-4738-966F-590060BD9D08}">
      <dsp:nvSpPr>
        <dsp:cNvPr id="0" name=""/>
        <dsp:cNvSpPr/>
      </dsp:nvSpPr>
      <dsp:spPr>
        <a:xfrm>
          <a:off x="1593858" y="74509"/>
          <a:ext cx="4531766" cy="453176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7171E-C325-4520-966F-AFBEA6F79831}" type="datetimeFigureOut">
              <a:rPr lang="en-IN" smtClean="0"/>
              <a:pPr/>
              <a:t>11-12-2015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5C39E-549E-4E3A-BE43-A243939581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7699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946E7-E4D1-4C5A-9702-DB45FBC30BF6}" type="datetimeFigureOut">
              <a:rPr lang="en-IN" smtClean="0"/>
              <a:pPr/>
              <a:t>11-12-2015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C1C7-30EB-41B3-A2D7-D5511572CF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4792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643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643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29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643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643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643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643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39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643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643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49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50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C1C7-30EB-41B3-A2D7-D5511572CF4F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024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2F9F86-6C22-4232-862B-A0CC4BCC023E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EC2-1D04-4BC6-9C6F-761779BD9B8C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FD1-6C16-4A08-B962-6E96ABC3BEC3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39F-60DF-4761-B64D-4AEC2F68FA92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23541"/>
            <a:ext cx="9144000" cy="4344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0A6D-D57C-4F56-AF74-770835CFDC50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C3-5E43-4052-9217-FCCE7418ACB5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D56A-8766-4170-8BCE-64718B12EAF3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AB6-5010-40E9-AF9F-D2AD5F5A8F97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A8E-93FB-450C-BBBD-46F8D5BC29F5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58CF-5B7A-4065-8DEB-E9EDEC372035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BF26-4E1F-4326-874E-34FF99AAE0BC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EA70727-3D12-4C52-9D31-3F5D3C97EB8A}" type="datetime4">
              <a:rPr lang="en-US" smtClean="0"/>
              <a:pPr/>
              <a:t>December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fclearance.nic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rkpathak@nic.in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nitoring-ec@nic.in" TargetMode="External"/><Relationship Id="rId4" Type="http://schemas.openxmlformats.org/officeDocument/2006/relationships/hyperlink" Target="mailto:monitoring-fc@nic.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new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457200"/>
            <a:ext cx="7500958" cy="514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Online Submission and    Monitoring of Environmental, Forest and Wild Life Clearances</a:t>
            </a:r>
            <a:r>
              <a:rPr kumimoji="0" lang="en-US" sz="40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http://efclearance.nic.in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-</a:t>
            </a:r>
          </a:p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 single window clearance    system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11979" y="4584526"/>
            <a:ext cx="8001000" cy="1252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A G2C and G2G portal of Ministry of Environment,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Forest and Climate Change, Government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(FC) cont..</a:t>
            </a:r>
            <a:endParaRPr lang="en-IN" sz="4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429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7400" dirty="0" smtClean="0"/>
          </a:p>
          <a:p>
            <a:pPr>
              <a:buFont typeface="Wingdings" pitchFamily="2" charset="2"/>
              <a:buChar char="q"/>
            </a:pPr>
            <a:r>
              <a:rPr lang="en-US" sz="8600" b="1" dirty="0" smtClean="0">
                <a:solidFill>
                  <a:schemeClr val="tx1"/>
                </a:solidFill>
              </a:rPr>
              <a:t>Nodal Officer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Complete proposal  (Form-A, Part-I to Part-III) including all relevant documents, report from DC and recommendation of DFOs and CF/CCFs will be available for viewing. 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Can seek additional/essential details from CF/CCF  (if required).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Upload Site Inspection Report (if any) and Recommendation.</a:t>
            </a:r>
          </a:p>
          <a:p>
            <a:pPr algn="just"/>
            <a:r>
              <a:rPr lang="en-US" sz="7200" b="1" dirty="0" smtClean="0">
                <a:solidFill>
                  <a:schemeClr val="tx1"/>
                </a:solidFill>
              </a:rPr>
              <a:t>When Recommendation is uploaded, proposal will be moved to State Secretary for further processing.</a:t>
            </a:r>
            <a:endParaRPr lang="en-US" sz="66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sz="7400" dirty="0" smtClean="0"/>
          </a:p>
          <a:p>
            <a:pPr algn="just"/>
            <a:endParaRPr lang="en-US" sz="74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1149305" cy="1053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4090" y="0"/>
            <a:ext cx="1149305" cy="1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 )cont..</a:t>
            </a:r>
            <a:endParaRPr lang="en-IN" sz="4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429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7400" dirty="0" smtClean="0"/>
          </a:p>
          <a:p>
            <a:pPr>
              <a:buFont typeface="Wingdings" pitchFamily="2" charset="2"/>
              <a:buChar char="q"/>
            </a:pPr>
            <a:r>
              <a:rPr lang="en-US" sz="8600" b="1" dirty="0" smtClean="0">
                <a:solidFill>
                  <a:schemeClr val="tx1"/>
                </a:solidFill>
              </a:rPr>
              <a:t>State Secretary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Complete proposal  (Form-A, Part-I to Part-IV) including all relevant documents, report from DC and recommendation of DFO, Circle and Nodal Officer will be available for viewing. 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Can seek additional/essential details (if required) from Nodal Officer.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Upload Recommendation.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When Recommendation is uploaded, proposal will be moved to either Regional Office or Head Office, </a:t>
            </a:r>
            <a:r>
              <a:rPr lang="en-US" sz="7400" b="1" dirty="0" err="1" smtClean="0">
                <a:solidFill>
                  <a:schemeClr val="tx1"/>
                </a:solidFill>
              </a:rPr>
              <a:t>MoEF</a:t>
            </a:r>
            <a:r>
              <a:rPr lang="en-US" sz="7400" b="1" dirty="0" smtClean="0">
                <a:solidFill>
                  <a:schemeClr val="tx1"/>
                </a:solidFill>
              </a:rPr>
              <a:t>, Delhi as per the flow defined in the system for further processing.</a:t>
            </a:r>
          </a:p>
          <a:p>
            <a:pPr algn="just">
              <a:buNone/>
            </a:pPr>
            <a:endParaRPr lang="en-US" sz="7400" dirty="0" smtClean="0"/>
          </a:p>
          <a:p>
            <a:pPr algn="just"/>
            <a:endParaRPr lang="en-US" sz="74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87" y="152400"/>
            <a:ext cx="1149305" cy="1053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927" y="138830"/>
            <a:ext cx="1143000" cy="10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 )cont..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)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21497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Regional Office</a:t>
            </a:r>
            <a:endParaRPr lang="en-US" sz="7000" b="1" dirty="0">
              <a:solidFill>
                <a:schemeClr val="tx1"/>
              </a:solidFill>
            </a:endParaRPr>
          </a:p>
          <a:p>
            <a:pPr algn="just"/>
            <a:r>
              <a:rPr lang="en-US" sz="5000" b="1" dirty="0">
                <a:solidFill>
                  <a:schemeClr val="tx1"/>
                </a:solidFill>
              </a:rPr>
              <a:t>C</a:t>
            </a:r>
            <a:r>
              <a:rPr lang="en-US" sz="5000" b="1" dirty="0" smtClean="0">
                <a:solidFill>
                  <a:schemeClr val="tx1"/>
                </a:solidFill>
              </a:rPr>
              <a:t>omplete </a:t>
            </a:r>
            <a:r>
              <a:rPr lang="en-US" sz="5000" b="1" dirty="0">
                <a:solidFill>
                  <a:schemeClr val="tx1"/>
                </a:solidFill>
              </a:rPr>
              <a:t>proposal including recommendations and site inspection reports sent by DFO, CF/CCF and Nodal </a:t>
            </a:r>
            <a:r>
              <a:rPr lang="en-US" sz="5000" b="1" dirty="0" smtClean="0">
                <a:solidFill>
                  <a:schemeClr val="tx1"/>
                </a:solidFill>
              </a:rPr>
              <a:t>Officer and recommendation of State Secretary/State Government will be available for viewing. </a:t>
            </a:r>
          </a:p>
          <a:p>
            <a:pPr algn="just"/>
            <a:r>
              <a:rPr lang="en-US" sz="5400" b="1" dirty="0" smtClean="0">
                <a:solidFill>
                  <a:schemeClr val="tx1"/>
                </a:solidFill>
              </a:rPr>
              <a:t>Can seek Additional/Essential details (if required) from State Secretary/SG.</a:t>
            </a:r>
          </a:p>
          <a:p>
            <a:pPr algn="just"/>
            <a:r>
              <a:rPr lang="en-US" sz="5000" b="1" dirty="0" smtClean="0">
                <a:solidFill>
                  <a:schemeClr val="tx1"/>
                </a:solidFill>
              </a:rPr>
              <a:t>SAG/REC  recommendations along with Agenda and Minutes of the meeting are uploaded on portal and proposal is forwarded to RO HQ, </a:t>
            </a:r>
            <a:r>
              <a:rPr lang="en-US" sz="5000" b="1" dirty="0" err="1" smtClean="0">
                <a:solidFill>
                  <a:schemeClr val="tx1"/>
                </a:solidFill>
              </a:rPr>
              <a:t>MoEF</a:t>
            </a:r>
            <a:r>
              <a:rPr lang="en-US" sz="5000" b="1" dirty="0" smtClean="0">
                <a:solidFill>
                  <a:schemeClr val="tx1"/>
                </a:solidFill>
              </a:rPr>
              <a:t>, New Delhi for the approval of Competent Authority.</a:t>
            </a:r>
          </a:p>
          <a:p>
            <a:pPr algn="just"/>
            <a:r>
              <a:rPr lang="en-US" sz="5000" b="1" dirty="0" smtClean="0">
                <a:solidFill>
                  <a:schemeClr val="tx1"/>
                </a:solidFill>
              </a:rPr>
              <a:t>Upload site inspection reports in cases wherein forest area to be diverted is more than 100 ha.</a:t>
            </a:r>
            <a:endParaRPr lang="en-US" sz="5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1149305" cy="1053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885" y="0"/>
            <a:ext cx="1149305" cy="1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7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188933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 )cont..</a:t>
            </a:r>
            <a:endParaRPr lang="en-IN" sz="4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521497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6700" b="1" dirty="0" smtClean="0">
                <a:solidFill>
                  <a:schemeClr val="tx1"/>
                </a:solidFill>
              </a:rPr>
              <a:t>RO HQ, MoEFCC, N Delhi</a:t>
            </a:r>
          </a:p>
          <a:p>
            <a:pPr algn="just"/>
            <a:r>
              <a:rPr lang="en-US" sz="6700" b="1" dirty="0">
                <a:solidFill>
                  <a:schemeClr val="tx1"/>
                </a:solidFill>
              </a:rPr>
              <a:t>C</a:t>
            </a:r>
            <a:r>
              <a:rPr lang="en-US" sz="6700" b="1" dirty="0" smtClean="0">
                <a:solidFill>
                  <a:schemeClr val="tx1"/>
                </a:solidFill>
              </a:rPr>
              <a:t>omplete proposal including recommendations </a:t>
            </a:r>
            <a:r>
              <a:rPr lang="en-US" sz="6700" b="1" dirty="0">
                <a:solidFill>
                  <a:schemeClr val="tx1"/>
                </a:solidFill>
              </a:rPr>
              <a:t>and site inspection reports sent by DFO, CF/CCF and Nodal Officer and recommendation of State </a:t>
            </a:r>
            <a:r>
              <a:rPr lang="en-US" sz="6700" b="1" dirty="0" smtClean="0">
                <a:solidFill>
                  <a:schemeClr val="tx1"/>
                </a:solidFill>
              </a:rPr>
              <a:t>Secretary/SG </a:t>
            </a:r>
            <a:r>
              <a:rPr lang="en-US" sz="6700" b="1" dirty="0">
                <a:solidFill>
                  <a:schemeClr val="tx1"/>
                </a:solidFill>
              </a:rPr>
              <a:t>a</a:t>
            </a:r>
            <a:r>
              <a:rPr lang="en-US" sz="6700" b="1" dirty="0" smtClean="0">
                <a:solidFill>
                  <a:schemeClr val="tx1"/>
                </a:solidFill>
              </a:rPr>
              <a:t>nd Regional Office will be available for viewing. </a:t>
            </a:r>
          </a:p>
          <a:p>
            <a:pPr algn="just"/>
            <a:r>
              <a:rPr lang="en-US" sz="6700" b="1" dirty="0" smtClean="0">
                <a:solidFill>
                  <a:schemeClr val="tx1"/>
                </a:solidFill>
              </a:rPr>
              <a:t>Can seek Additional/Essential details (if required)  from Regional Office.</a:t>
            </a:r>
          </a:p>
          <a:p>
            <a:pPr algn="just"/>
            <a:r>
              <a:rPr lang="en-US" sz="6700" b="1" dirty="0" smtClean="0">
                <a:solidFill>
                  <a:schemeClr val="tx1"/>
                </a:solidFill>
              </a:rPr>
              <a:t>Upload Approval of Competent Authority on portal</a:t>
            </a:r>
            <a:r>
              <a:rPr lang="en-US" sz="7000" b="1" dirty="0" smtClean="0">
                <a:solidFill>
                  <a:schemeClr val="tx1"/>
                </a:solidFill>
              </a:rPr>
              <a:t>.</a:t>
            </a:r>
            <a:endParaRPr lang="en-US" sz="7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0" y="152400"/>
            <a:ext cx="1232467" cy="1129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3094" y="91858"/>
            <a:ext cx="116427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 )cont..</a:t>
            </a:r>
            <a:endParaRPr lang="en-IN" sz="4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0771"/>
            <a:ext cx="8229600" cy="521497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7000" dirty="0" smtClean="0">
                <a:solidFill>
                  <a:schemeClr val="tx1"/>
                </a:solidFill>
              </a:rPr>
              <a:t>HO, MoEFCC, Delhi</a:t>
            </a:r>
          </a:p>
          <a:p>
            <a:pPr algn="just"/>
            <a:r>
              <a:rPr lang="en-US" sz="5000" b="1" dirty="0">
                <a:solidFill>
                  <a:schemeClr val="tx1"/>
                </a:solidFill>
              </a:rPr>
              <a:t>C</a:t>
            </a:r>
            <a:r>
              <a:rPr lang="en-US" sz="5000" b="1" dirty="0" smtClean="0">
                <a:solidFill>
                  <a:schemeClr val="tx1"/>
                </a:solidFill>
              </a:rPr>
              <a:t>omplete </a:t>
            </a:r>
            <a:r>
              <a:rPr lang="en-US" sz="5000" b="1" dirty="0">
                <a:solidFill>
                  <a:schemeClr val="tx1"/>
                </a:solidFill>
              </a:rPr>
              <a:t>proposal </a:t>
            </a:r>
            <a:r>
              <a:rPr lang="en-US" sz="5000" b="1" dirty="0" smtClean="0">
                <a:solidFill>
                  <a:schemeClr val="tx1"/>
                </a:solidFill>
              </a:rPr>
              <a:t>including </a:t>
            </a:r>
            <a:r>
              <a:rPr lang="en-US" sz="5000" b="1" dirty="0">
                <a:solidFill>
                  <a:schemeClr val="tx1"/>
                </a:solidFill>
              </a:rPr>
              <a:t>recommendations and site inspection reports sent by DFO, CF/CCF and Nodal Officer and recommendation of State </a:t>
            </a:r>
            <a:r>
              <a:rPr lang="en-US" sz="5000" b="1" dirty="0" smtClean="0">
                <a:solidFill>
                  <a:schemeClr val="tx1"/>
                </a:solidFill>
              </a:rPr>
              <a:t>Secretary/SG </a:t>
            </a:r>
            <a:r>
              <a:rPr lang="en-US" sz="5000" b="1" dirty="0">
                <a:solidFill>
                  <a:schemeClr val="tx1"/>
                </a:solidFill>
              </a:rPr>
              <a:t>a</a:t>
            </a:r>
            <a:r>
              <a:rPr lang="en-US" sz="5000" b="1" dirty="0" smtClean="0">
                <a:solidFill>
                  <a:schemeClr val="tx1"/>
                </a:solidFill>
              </a:rPr>
              <a:t>nd Regional Office will be available for viewing. </a:t>
            </a:r>
          </a:p>
          <a:p>
            <a:pPr algn="just"/>
            <a:r>
              <a:rPr lang="en-US" sz="4800" b="1" dirty="0" smtClean="0">
                <a:solidFill>
                  <a:schemeClr val="tx1"/>
                </a:solidFill>
              </a:rPr>
              <a:t>Can seek Additional/Essential details (if required) from State Secretary.</a:t>
            </a:r>
            <a:endParaRPr lang="en-US" sz="5000" b="1" dirty="0">
              <a:solidFill>
                <a:schemeClr val="tx1"/>
              </a:solidFill>
            </a:endParaRPr>
          </a:p>
          <a:p>
            <a:pPr algn="just"/>
            <a:r>
              <a:rPr lang="en-US" sz="5000" b="1" dirty="0" smtClean="0">
                <a:solidFill>
                  <a:schemeClr val="tx1"/>
                </a:solidFill>
              </a:rPr>
              <a:t>FAC recommendations (along with decision of Competent Authority) and agenda and minutes of the meeting are uploaded on portal and the decision is communicated  to all stakeholders. </a:t>
            </a:r>
            <a:endParaRPr lang="en-US" sz="5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790" y="91821"/>
            <a:ext cx="1115209" cy="1021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399"/>
            <a:ext cx="1066800" cy="9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Process (Stage-II Clearance)cont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..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21497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Uploading of funds demand raised by forest department (Action: UA)</a:t>
            </a:r>
          </a:p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Verification of demand letter uploaded by UA (Action: Nodal Officer)</a:t>
            </a:r>
          </a:p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Challan Generation through portal (Action: UA)</a:t>
            </a:r>
          </a:p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Payment to be made by UA (through any mode) in bank (Action: UA)</a:t>
            </a:r>
          </a:p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Reconciliation of payment of UA (Action: NIC, UBI and Corporation Bank)</a:t>
            </a:r>
          </a:p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Upload status of land to be transferred to forest department , if any (Action: UA)</a:t>
            </a:r>
          </a:p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Upload compliance to the conditions stipulated in Stage-I Clearance (Action: UA)</a:t>
            </a:r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10160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    Process (Stage-II Clearance)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52149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tx1"/>
                </a:solidFill>
              </a:rPr>
              <a:t>Verification of Compliance of conditions (Action: Nodal Officer, DCF/CF, State </a:t>
            </a:r>
            <a:r>
              <a:rPr lang="en-US" sz="4800" dirty="0" err="1" smtClean="0">
                <a:solidFill>
                  <a:schemeClr val="tx1"/>
                </a:solidFill>
              </a:rPr>
              <a:t>Govt</a:t>
            </a:r>
            <a:r>
              <a:rPr lang="en-US" sz="4800" dirty="0" smtClean="0">
                <a:solidFill>
                  <a:schemeClr val="tx1"/>
                </a:solidFill>
              </a:rPr>
              <a:t>, RO/HO)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tx1"/>
                </a:solidFill>
              </a:rPr>
              <a:t>Stage-II Clearance accorded (Action: SG, RO or HO)</a:t>
            </a:r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609600"/>
            <a:ext cx="2004860" cy="16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31587"/>
            <a:ext cx="8991600" cy="609600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 </a:t>
            </a:r>
            <a:r>
              <a:rPr lang="en-IN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Roles (Stage-II Forest Clearances)</a:t>
            </a:r>
            <a:endParaRPr lang="en-IN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14874007"/>
              </p:ext>
            </p:extLst>
          </p:nvPr>
        </p:nvGraphicFramePr>
        <p:xfrm>
          <a:off x="762000" y="13716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599"/>
            <a:ext cx="1286004" cy="8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(Stage-II FC)cont..</a:t>
            </a:r>
            <a:endParaRPr lang="en-IN" sz="4000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089"/>
            <a:ext cx="8229600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</a:rPr>
              <a:t>User Agency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Upload demand letter received from forest department. 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After receiving communication regarding shortcomings (if any) in the uploading of demand, resubmit the demand details on portal again.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After receiving further communication, User Agency will generate challan.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After generating challan, UA will make payment in the bank.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Upload status of forest land to be transferred to Forest department.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Upload compliance to the conditions stipulated in Stage-I Clearance.</a:t>
            </a:r>
          </a:p>
          <a:p>
            <a:pPr algn="just"/>
            <a:endParaRPr lang="en-US" sz="3600" dirty="0" smtClean="0"/>
          </a:p>
          <a:p>
            <a:pPr algn="just"/>
            <a:endParaRPr lang="en-US" sz="38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533399"/>
            <a:ext cx="1371600" cy="13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(Stage-II FC)cont..</a:t>
            </a:r>
            <a:endParaRPr lang="en-IN" sz="4000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</a:rPr>
              <a:t>Nodal Officer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Verify fund demand letter uploaded by User Agency. 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Forward Compliance (to the conditions stipulated in Stage-I Clearance) report submitted by UA to DFO/CFs manually and update status on portal.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Receive Compliance report from DFO/CFs and update status on portal.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Forward Compliance report to State Government.</a:t>
            </a:r>
          </a:p>
          <a:p>
            <a:pPr algn="just"/>
            <a:endParaRPr lang="en-US" sz="3600" dirty="0" smtClean="0"/>
          </a:p>
          <a:p>
            <a:pPr algn="just"/>
            <a:endParaRPr lang="en-US" sz="38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685800"/>
            <a:ext cx="1363980" cy="12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OSMEFWC-An Overview</a:t>
            </a:r>
            <a:endParaRPr lang="en-IN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14400"/>
            <a:ext cx="8267728" cy="5300682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en-IN" sz="3600" dirty="0" smtClean="0"/>
          </a:p>
          <a:p>
            <a:pPr lvl="0" algn="just">
              <a:buFont typeface="Wingdings" pitchFamily="2" charset="2"/>
              <a:buChar char="q"/>
            </a:pPr>
            <a:endParaRPr lang="en-IN" sz="3600" dirty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endParaRPr lang="en-IN" sz="36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endParaRPr lang="en-IN" sz="36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endParaRPr lang="en-IN" sz="36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endParaRPr lang="en-IN" sz="3600" dirty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n-IN" sz="3600" b="1" dirty="0" smtClean="0">
                <a:solidFill>
                  <a:schemeClr val="tx1"/>
                </a:solidFill>
                <a:latin typeface="Arial Black" pitchFamily="34" charset="0"/>
              </a:rPr>
              <a:t>A workflow based G2G and G2G portal developed for receiving and tracking </a:t>
            </a:r>
            <a:r>
              <a:rPr lang="en-IN" sz="3600" b="1" dirty="0" err="1" smtClean="0">
                <a:solidFill>
                  <a:schemeClr val="tx1"/>
                </a:solidFill>
                <a:latin typeface="Arial Black" pitchFamily="34" charset="0"/>
              </a:rPr>
              <a:t>proporsals</a:t>
            </a:r>
            <a:r>
              <a:rPr lang="en-IN" sz="3600" b="1" dirty="0" smtClean="0">
                <a:solidFill>
                  <a:schemeClr val="tx1"/>
                </a:solidFill>
                <a:latin typeface="Arial Black" pitchFamily="34" charset="0"/>
              </a:rPr>
              <a:t> online submitted by user Agencies for seeking </a:t>
            </a:r>
            <a:r>
              <a:rPr lang="en-IN" sz="3600" b="1" dirty="0" err="1" smtClean="0">
                <a:solidFill>
                  <a:schemeClr val="tx1"/>
                </a:solidFill>
                <a:latin typeface="Arial Black" pitchFamily="34" charset="0"/>
              </a:rPr>
              <a:t>Environmental,Forests</a:t>
            </a:r>
            <a:r>
              <a:rPr lang="en-IN" sz="3600" b="1" dirty="0" smtClean="0">
                <a:solidFill>
                  <a:schemeClr val="tx1"/>
                </a:solidFill>
                <a:latin typeface="Arial Black" pitchFamily="34" charset="0"/>
              </a:rPr>
              <a:t> and wild life clearances.</a:t>
            </a:r>
            <a:endParaRPr lang="en-IN" sz="3600" b="1" dirty="0">
              <a:solidFill>
                <a:schemeClr val="tx1"/>
              </a:solidFill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endParaRPr lang="en-IN" sz="3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lvl="0" indent="0" algn="just">
              <a:buNone/>
            </a:pPr>
            <a:endParaRPr lang="en-IN" sz="3600" b="1" dirty="0">
              <a:solidFill>
                <a:schemeClr val="tx1"/>
              </a:solidFill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A centralized database of proposals submitted to the Ministry from 1980 onwards. </a:t>
            </a:r>
          </a:p>
          <a:p>
            <a:pPr marL="0" lvl="0" indent="0" algn="just">
              <a:buNone/>
            </a:pPr>
            <a:endParaRPr lang="en-US" sz="3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To be used by User Agencies, DFOs/DCFs, DCs,  CF/CCFs, Chief Wildlife Warden, State Forests departments, State Governments, Regional Offices and head quarter of Ministry of Environment &amp; Forests, New Delhi. It will be used by Member Secretaries of SEIAA, SEAC and IA division of </a:t>
            </a:r>
            <a:r>
              <a:rPr lang="en-US" sz="3600" b="1" dirty="0" err="1" smtClean="0">
                <a:solidFill>
                  <a:schemeClr val="tx1"/>
                </a:solidFill>
                <a:latin typeface="Arial Black" pitchFamily="34" charset="0"/>
              </a:rPr>
              <a:t>MoEFCC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 also.</a:t>
            </a:r>
          </a:p>
          <a:p>
            <a:pPr marL="0" lvl="0" indent="0">
              <a:buNone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q"/>
            </a:pPr>
            <a:endParaRPr lang="en-IN" sz="3600" b="1" dirty="0" smtClean="0"/>
          </a:p>
          <a:p>
            <a:pPr lvl="0">
              <a:buFont typeface="Wingdings" pitchFamily="2" charset="2"/>
              <a:buChar char="q"/>
            </a:pPr>
            <a:endParaRPr lang="en-IN" sz="3600" b="1" dirty="0" smtClean="0"/>
          </a:p>
          <a:p>
            <a:pPr>
              <a:buFont typeface="Wingdings" pitchFamily="2" charset="2"/>
              <a:buChar char="q"/>
            </a:pPr>
            <a:endParaRPr lang="en-US" sz="36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812105"/>
            <a:ext cx="1401870" cy="13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9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(Stage-II FC) cont..</a:t>
            </a:r>
            <a:endParaRPr lang="en-IN" sz="4000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</a:rPr>
              <a:t>State Government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Process Compliance Report submitted by Nodal Officer.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If stage-I clearance is issued by State Government, then issue stage-II clearance otherwise forward Compliance report to Regional Office/HO, New Delhi.</a:t>
            </a:r>
          </a:p>
          <a:p>
            <a:pPr algn="just"/>
            <a:endParaRPr lang="en-US" sz="3600" dirty="0" smtClean="0"/>
          </a:p>
          <a:p>
            <a:pPr algn="just"/>
            <a:endParaRPr lang="en-US" sz="38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838200"/>
            <a:ext cx="236384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(Stage-II FC)cont..</a:t>
            </a:r>
            <a:endParaRPr lang="en-IN" sz="4000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</a:rPr>
              <a:t>Regional Office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Process Compliance Report submitted by State Government.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If stage-I clearance is issued by Regional Office, then issue stage-II clearance otherwise forward Compliance report to  HO, New Delhi.</a:t>
            </a:r>
          </a:p>
          <a:p>
            <a:pPr algn="just"/>
            <a:endParaRPr lang="en-US" sz="3600" dirty="0" smtClean="0"/>
          </a:p>
          <a:p>
            <a:pPr algn="just"/>
            <a:endParaRPr lang="en-US" sz="38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838200"/>
            <a:ext cx="1481955" cy="13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(Stage-II FC)</a:t>
            </a:r>
            <a:endParaRPr lang="en-IN" sz="4000" b="1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</a:rPr>
              <a:t>Head Office, New Delhi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Process Compliance Report submitted by Regional Office.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Issue stage-II Clearance.</a:t>
            </a:r>
          </a:p>
          <a:p>
            <a:pPr algn="just"/>
            <a:endParaRPr lang="en-US" sz="3600" dirty="0" smtClean="0"/>
          </a:p>
          <a:p>
            <a:pPr algn="just"/>
            <a:endParaRPr lang="en-US" sz="38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762000"/>
            <a:ext cx="1648279" cy="15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en-IN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Roles </a:t>
            </a:r>
            <a:r>
              <a:rPr lang="en-IN" sz="40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 </a:t>
            </a:r>
            <a:r>
              <a:rPr lang="en-IN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System (Wildlife Clearances)</a:t>
            </a:r>
            <a:endParaRPr lang="en-IN" sz="40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14874007"/>
              </p:ext>
            </p:extLst>
          </p:nvPr>
        </p:nvGraphicFramePr>
        <p:xfrm>
          <a:off x="762000" y="13716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8191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(WLC) cont..</a:t>
            </a:r>
            <a:endParaRPr lang="en-IN" sz="40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607223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/>
              <a:t>User Agency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Register with the OSMEFWC portal for the credentials.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After registration, User-id and password will be communicated automatically to the registered email-d of UA.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Submit application form. If UA requires both clearances (i.e. FC and Wildlife), then first, they have to submit application for FC.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</a:rPr>
              <a:t>U</a:t>
            </a:r>
            <a:r>
              <a:rPr lang="en-US" sz="3600" b="1" dirty="0" smtClean="0">
                <a:solidFill>
                  <a:schemeClr val="tx1"/>
                </a:solidFill>
              </a:rPr>
              <a:t>pload relevant documents (polygon of land required,  etc.) on portal and save it.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After receiving communication regarding shortcomings (if any) in the proposal, Upload all these details on portal.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After receiving further communication, User Agency will upload Acknowledgement slip (as a single pdf file) received from the offices of DFOs/Wildlife Wardens.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If proposal is complete, then UA will receive email regarding Acceptance of the proposal from the DFO.</a:t>
            </a:r>
          </a:p>
          <a:p>
            <a:pPr algn="just"/>
            <a:endParaRPr lang="en-US" sz="3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6193" y="0"/>
            <a:ext cx="877807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(WLC )cont..</a:t>
            </a:r>
            <a:endParaRPr lang="en-IN" sz="40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71504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en-US" sz="38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tx1"/>
                </a:solidFill>
              </a:rPr>
              <a:t>DFO/Wildlife Warden (of the division having maximum extent of protected area needed for the project)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Complete proposal including all relevant documents sent  by UA will be available for viewing. 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Examine the proposal submitted by UA. 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If proposal is incomplete, then DFO may send communication of shortcomings to UA. The reply along with the additional documents (if any) will be sent by UA to DFO.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If proposal is complete, then DFO will send a communication of acceptance of proposal to UA along with a request to upload an acknowledgement slip of the submission of a copy (signed) of original proposal to the other divisions, if any.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After receiving Acknowledgement slip, DFO will upload final Acceptance on portal and proposal will be forwarded to all concerned DFOs  for further processing .</a:t>
            </a:r>
          </a:p>
          <a:p>
            <a:pPr>
              <a:buFont typeface="Wingdings" pitchFamily="2" charset="2"/>
              <a:buChar char="q"/>
            </a:pPr>
            <a:endParaRPr lang="en-US" sz="38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660" y="-1148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(WLC) cont..</a:t>
            </a:r>
            <a:endParaRPr lang="en-IN" sz="40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DFO/Wildlife Warden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Complete proposal  (Form-Part-I) including all relevant documents will be available for viewing. 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Can seek Additional/Essential details (if required) from UA .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Process the proposal (Form-Part-II) and upload Site Inspection report and Recommendation on portal.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When Recommendation is uploaded, proposal will be moved to Chief Wildlife Warden for further processing.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algn="just"/>
            <a:endParaRPr lang="en-US" sz="44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1"/>
            <a:ext cx="105949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(WLC) cont..</a:t>
            </a:r>
            <a:endParaRPr lang="en-IN" sz="40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8600" b="1" dirty="0" smtClean="0">
                <a:solidFill>
                  <a:schemeClr val="tx1"/>
                </a:solidFill>
              </a:rPr>
              <a:t>Chief Wildlife Warden</a:t>
            </a:r>
          </a:p>
          <a:p>
            <a:pPr algn="just"/>
            <a:r>
              <a:rPr lang="en-US" sz="8000" b="1" dirty="0" smtClean="0">
                <a:solidFill>
                  <a:schemeClr val="tx1"/>
                </a:solidFill>
              </a:rPr>
              <a:t>Complete proposal  (Form-Part-I and Part II) including all relevant documents,  recommendation of Wildlife Warden will be available for viewing. </a:t>
            </a:r>
          </a:p>
          <a:p>
            <a:pPr algn="just"/>
            <a:r>
              <a:rPr lang="en-US" sz="8000" b="1" dirty="0" smtClean="0">
                <a:solidFill>
                  <a:schemeClr val="tx1"/>
                </a:solidFill>
              </a:rPr>
              <a:t>Can seek Additional/Essential details (if required) from Wildlife Warden.</a:t>
            </a:r>
          </a:p>
          <a:p>
            <a:pPr algn="just"/>
            <a:r>
              <a:rPr lang="en-US" sz="8000" b="1" dirty="0" smtClean="0">
                <a:solidFill>
                  <a:schemeClr val="tx1"/>
                </a:solidFill>
              </a:rPr>
              <a:t>Upload Site Inspection Report (if any) and Recommendation.</a:t>
            </a:r>
          </a:p>
          <a:p>
            <a:pPr algn="just"/>
            <a:r>
              <a:rPr lang="en-US" sz="8000" b="1" dirty="0" smtClean="0">
                <a:solidFill>
                  <a:schemeClr val="tx1"/>
                </a:solidFill>
              </a:rPr>
              <a:t>When Recommendation is uploaded, proposal will be moved to State Government for further processing.</a:t>
            </a:r>
          </a:p>
          <a:p>
            <a:pPr>
              <a:buFont typeface="Wingdings" pitchFamily="2" charset="2"/>
              <a:buChar char="q"/>
            </a:pPr>
            <a:endParaRPr lang="en-US" sz="74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6193" y="9395"/>
            <a:ext cx="877807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Flow of the System (WLC) cont.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.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4292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7400" b="1" dirty="0" smtClean="0"/>
          </a:p>
          <a:p>
            <a:pPr>
              <a:buFont typeface="Wingdings" pitchFamily="2" charset="2"/>
              <a:buChar char="q"/>
            </a:pPr>
            <a:r>
              <a:rPr lang="en-US" sz="8600" b="1" dirty="0" smtClean="0">
                <a:solidFill>
                  <a:schemeClr val="tx1"/>
                </a:solidFill>
              </a:rPr>
              <a:t>State Secretary/State Government</a:t>
            </a:r>
          </a:p>
          <a:p>
            <a:pPr algn="just"/>
            <a:r>
              <a:rPr lang="en-US" sz="8600" dirty="0" smtClean="0"/>
              <a:t>C</a:t>
            </a:r>
            <a:r>
              <a:rPr lang="en-US" sz="8600" b="1" dirty="0" smtClean="0">
                <a:solidFill>
                  <a:schemeClr val="tx1"/>
                </a:solidFill>
              </a:rPr>
              <a:t>omplete proposal  (Form-Part-I and Part-II) including all relevant documents,  recommendation of Wildlife Warden and Chief Wildlife Warden will be available for viewing. </a:t>
            </a:r>
          </a:p>
          <a:p>
            <a:pPr algn="just"/>
            <a:r>
              <a:rPr lang="en-US" sz="8600" b="1" dirty="0" smtClean="0">
                <a:solidFill>
                  <a:schemeClr val="tx1"/>
                </a:solidFill>
              </a:rPr>
              <a:t>Can seek additional/essential details (if required) from Chief Wildlife Warden.</a:t>
            </a:r>
          </a:p>
          <a:p>
            <a:pPr algn="just"/>
            <a:r>
              <a:rPr lang="en-US" sz="8600" b="1" dirty="0" smtClean="0">
                <a:solidFill>
                  <a:schemeClr val="tx1"/>
                </a:solidFill>
              </a:rPr>
              <a:t>Upload Recommendations of SBWL and State Government.</a:t>
            </a:r>
          </a:p>
          <a:p>
            <a:pPr algn="just"/>
            <a:r>
              <a:rPr lang="en-US" sz="8600" b="1" dirty="0" smtClean="0">
                <a:solidFill>
                  <a:schemeClr val="tx1"/>
                </a:solidFill>
              </a:rPr>
              <a:t>When Recommendation is uploaded, proposal will be moved to Head Office (Wildlife division), </a:t>
            </a:r>
            <a:r>
              <a:rPr lang="en-US" sz="8600" b="1" dirty="0" err="1" smtClean="0">
                <a:solidFill>
                  <a:schemeClr val="tx1"/>
                </a:solidFill>
              </a:rPr>
              <a:t>MoEFCC</a:t>
            </a:r>
            <a:r>
              <a:rPr lang="en-US" sz="8600" b="1" dirty="0" smtClean="0">
                <a:solidFill>
                  <a:schemeClr val="tx1"/>
                </a:solidFill>
              </a:rPr>
              <a:t>, New Delhi as per the flow defined in the system for further processing.</a:t>
            </a:r>
          </a:p>
          <a:p>
            <a:pPr algn="just">
              <a:buNone/>
            </a:pPr>
            <a:endParaRPr lang="en-US" sz="7400" dirty="0" smtClean="0"/>
          </a:p>
          <a:p>
            <a:pPr algn="just"/>
            <a:endParaRPr lang="en-US" sz="74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0"/>
            <a:ext cx="1030207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Flow of the System (WLC) cont..</a:t>
            </a:r>
            <a:endParaRPr lang="en-IN" sz="40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HO(Wildlife), MoEFCC, Delhi</a:t>
            </a:r>
          </a:p>
          <a:p>
            <a:pPr algn="just"/>
            <a:r>
              <a:rPr lang="en-US" sz="5000" b="1" dirty="0">
                <a:solidFill>
                  <a:schemeClr val="tx1"/>
                </a:solidFill>
              </a:rPr>
              <a:t>C</a:t>
            </a:r>
            <a:r>
              <a:rPr lang="en-US" sz="5000" b="1" dirty="0" smtClean="0">
                <a:solidFill>
                  <a:schemeClr val="tx1"/>
                </a:solidFill>
              </a:rPr>
              <a:t>omplete </a:t>
            </a:r>
            <a:r>
              <a:rPr lang="en-US" sz="5000" b="1" dirty="0">
                <a:solidFill>
                  <a:schemeClr val="tx1"/>
                </a:solidFill>
              </a:rPr>
              <a:t>proposal </a:t>
            </a:r>
            <a:r>
              <a:rPr lang="en-US" sz="5000" b="1" dirty="0" smtClean="0">
                <a:solidFill>
                  <a:schemeClr val="tx1"/>
                </a:solidFill>
              </a:rPr>
              <a:t>including </a:t>
            </a:r>
            <a:r>
              <a:rPr lang="en-US" sz="5000" b="1" dirty="0">
                <a:solidFill>
                  <a:schemeClr val="tx1"/>
                </a:solidFill>
              </a:rPr>
              <a:t>recommendations and site inspection reports sent by </a:t>
            </a:r>
            <a:r>
              <a:rPr lang="en-US" sz="5000" b="1" dirty="0" smtClean="0">
                <a:solidFill>
                  <a:schemeClr val="tx1"/>
                </a:solidFill>
              </a:rPr>
              <a:t>Wildlife Warden, Chief Wildlife Warden and </a:t>
            </a:r>
            <a:r>
              <a:rPr lang="en-US" sz="5000" b="1" dirty="0">
                <a:solidFill>
                  <a:schemeClr val="tx1"/>
                </a:solidFill>
              </a:rPr>
              <a:t>recommendation of State </a:t>
            </a:r>
            <a:r>
              <a:rPr lang="en-US" sz="5000" b="1" dirty="0" smtClean="0">
                <a:solidFill>
                  <a:schemeClr val="tx1"/>
                </a:solidFill>
              </a:rPr>
              <a:t>Secretary/SG will be available for viewing. </a:t>
            </a:r>
          </a:p>
          <a:p>
            <a:pPr algn="just"/>
            <a:r>
              <a:rPr lang="en-US" sz="4800" b="1" dirty="0" smtClean="0">
                <a:solidFill>
                  <a:schemeClr val="tx1"/>
                </a:solidFill>
              </a:rPr>
              <a:t>Can seek Additional/Essential details (if required) from State Government.</a:t>
            </a:r>
            <a:endParaRPr lang="en-US" sz="5000" b="1" dirty="0">
              <a:solidFill>
                <a:schemeClr val="tx1"/>
              </a:solidFill>
            </a:endParaRPr>
          </a:p>
          <a:p>
            <a:pPr algn="just"/>
            <a:r>
              <a:rPr lang="en-US" sz="5000" b="1" dirty="0" smtClean="0">
                <a:solidFill>
                  <a:schemeClr val="tx1"/>
                </a:solidFill>
              </a:rPr>
              <a:t>NBWL recommendations (along with decision of Competent Authority) and agenda and minutes of the meeting are uploaded on portal and the decision is communicated  to all stakeholders. </a:t>
            </a:r>
          </a:p>
          <a:p>
            <a:pPr algn="just"/>
            <a:r>
              <a:rPr lang="en-US" sz="5000" b="1" dirty="0" smtClean="0">
                <a:solidFill>
                  <a:schemeClr val="tx1"/>
                </a:solidFill>
              </a:rPr>
              <a:t>After this, State Government can upload final recommendation.</a:t>
            </a:r>
            <a:endParaRPr lang="en-US" sz="5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2452" y="0"/>
            <a:ext cx="1185348" cy="11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0400" y="114300"/>
            <a:ext cx="6096000" cy="762000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.</a:t>
            </a:r>
            <a:endParaRPr lang="en-IN" sz="4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5453082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Enhance efficiency, transparency and accountability in the forest clearance process.</a:t>
            </a:r>
            <a:endParaRPr lang="en-IN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just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Reduction in turnaround time for activity.</a:t>
            </a:r>
            <a:endParaRPr lang="en-IN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just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Enhance responsiveness through workflows automation and availability of real time information.</a:t>
            </a:r>
            <a:endParaRPr lang="en-IN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just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Enhance ease and convenience of citizens and businesses in accessing information and services. </a:t>
            </a:r>
            <a:endParaRPr lang="en-IN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just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Achieve standardization in processes across regional and state level.  </a:t>
            </a:r>
            <a:endParaRPr lang="en-IN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endParaRPr lang="en-US" sz="3600" b="1" dirty="0" smtClean="0"/>
          </a:p>
          <a:p>
            <a:pPr lvl="0">
              <a:buFont typeface="Wingdings" pitchFamily="2" charset="2"/>
              <a:buChar char="q"/>
            </a:pPr>
            <a:endParaRPr lang="en-IN" sz="3600" b="1" dirty="0" smtClean="0"/>
          </a:p>
          <a:p>
            <a:pPr lvl="0">
              <a:buFont typeface="Wingdings" pitchFamily="2" charset="2"/>
              <a:buChar char="q"/>
            </a:pPr>
            <a:endParaRPr lang="en-IN" sz="3600" b="1" dirty="0" smtClean="0"/>
          </a:p>
          <a:p>
            <a:pPr>
              <a:buFont typeface="Wingdings" pitchFamily="2" charset="2"/>
              <a:buChar char="q"/>
            </a:pPr>
            <a:endParaRPr lang="en-US" sz="36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33403"/>
            <a:ext cx="2590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9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endParaRPr lang="en-IN" sz="4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7000" dirty="0" smtClean="0"/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r>
              <a:rPr lang="en-US" sz="7000" dirty="0" smtClean="0"/>
              <a:t>				 Q &amp; A</a:t>
            </a:r>
            <a:endParaRPr lang="en-US" sz="5000" dirty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524000"/>
            <a:ext cx="4376056" cy="37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en-US" sz="40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Environment &amp; CRZ Clearances (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cont</a:t>
            </a:r>
            <a:r>
              <a:rPr lang="en-US" sz="40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)</a:t>
            </a:r>
            <a:endParaRPr lang="en-IN" sz="4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Type of Proposals </a:t>
            </a:r>
          </a:p>
          <a:p>
            <a:pPr algn="just"/>
            <a:r>
              <a:rPr lang="en-US" sz="5100" b="1" dirty="0" smtClean="0">
                <a:solidFill>
                  <a:schemeClr val="tx1"/>
                </a:solidFill>
              </a:rPr>
              <a:t>Proposals requiring EC clearance under EIA notification 2006.</a:t>
            </a:r>
          </a:p>
          <a:p>
            <a:pPr algn="just"/>
            <a:r>
              <a:rPr lang="en-US" sz="5100" b="1" dirty="0" smtClean="0">
                <a:solidFill>
                  <a:schemeClr val="tx1"/>
                </a:solidFill>
              </a:rPr>
              <a:t>Proposals requiring only CRZ Clearance under CRZ Notification 2014.</a:t>
            </a:r>
          </a:p>
          <a:p>
            <a:pPr algn="just"/>
            <a:r>
              <a:rPr lang="en-US" sz="5100" b="1" dirty="0" smtClean="0">
                <a:solidFill>
                  <a:schemeClr val="tx1"/>
                </a:solidFill>
              </a:rPr>
              <a:t>Proposals requiring both clearances i.e. EC clearance (Category A and Category B both) under EIA notification 2006 and CRZ Clearance under CRZ notification 2011.</a:t>
            </a:r>
            <a:endParaRPr lang="en-US" sz="51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5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en-US" sz="40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Environment &amp; CRZ Clearances(cont..)</a:t>
            </a:r>
            <a:endParaRPr lang="en-IN" sz="4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21497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7000" b="1" dirty="0" smtClean="0">
                <a:solidFill>
                  <a:schemeClr val="tx1"/>
                </a:solidFill>
              </a:rPr>
              <a:t>Environment Clearance Process</a:t>
            </a:r>
          </a:p>
          <a:p>
            <a:pPr algn="just">
              <a:buNone/>
            </a:pPr>
            <a:r>
              <a:rPr lang="en-US" sz="5100" b="1" dirty="0" smtClean="0">
                <a:solidFill>
                  <a:schemeClr val="tx1"/>
                </a:solidFill>
              </a:rPr>
              <a:t>Two Stage Process:</a:t>
            </a:r>
          </a:p>
          <a:p>
            <a:pPr algn="just"/>
            <a:r>
              <a:rPr lang="en-US" sz="5900" b="1" u="sng" dirty="0" smtClean="0">
                <a:solidFill>
                  <a:schemeClr val="tx1"/>
                </a:solidFill>
              </a:rPr>
              <a:t>Grant of TOR:</a:t>
            </a:r>
          </a:p>
          <a:p>
            <a:pPr algn="just">
              <a:buNone/>
            </a:pPr>
            <a:endParaRPr lang="en-US" sz="5100" b="1" u="sng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5100" b="1" dirty="0" smtClean="0">
                <a:solidFill>
                  <a:schemeClr val="tx1"/>
                </a:solidFill>
              </a:rPr>
              <a:t>     If, after accepting category A or category B proposals, Ministry/SEIAA do not take any decision within one month, then, Standard TOR is accorded automatically to the proposal. </a:t>
            </a:r>
          </a:p>
          <a:p>
            <a:pPr algn="just">
              <a:buNone/>
            </a:pPr>
            <a:endParaRPr lang="en-US" sz="51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5900" b="1" u="sng" dirty="0" smtClean="0">
                <a:solidFill>
                  <a:schemeClr val="tx1"/>
                </a:solidFill>
              </a:rPr>
              <a:t>Grant of EC:</a:t>
            </a:r>
          </a:p>
          <a:p>
            <a:pPr algn="just">
              <a:buNone/>
            </a:pPr>
            <a:endParaRPr lang="en-US" sz="5100" b="1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4700" b="1" dirty="0" smtClean="0">
                <a:solidFill>
                  <a:schemeClr val="tx1"/>
                </a:solidFill>
              </a:rPr>
              <a:t>TOR accorded proposals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4700" b="1" dirty="0" smtClean="0">
                <a:solidFill>
                  <a:schemeClr val="tx1"/>
                </a:solidFill>
              </a:rPr>
              <a:t>Proposals without TOR </a:t>
            </a:r>
          </a:p>
          <a:p>
            <a:pPr algn="just">
              <a:buNone/>
            </a:pPr>
            <a:endParaRPr lang="en-US" sz="51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651092"/>
            <a:ext cx="853858" cy="8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1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</a:t>
            </a:r>
            <a:r>
              <a:rPr lang="en-US" sz="40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Environment Clearance Process</a:t>
            </a:r>
            <a:endParaRPr lang="en-IN" sz="4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5760831" y="3097788"/>
            <a:ext cx="2409145" cy="70800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ffectLst/>
                <a:ea typeface="Calibri"/>
                <a:cs typeface="Mangal"/>
              </a:rPr>
              <a:t>SEIAA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ffectLst/>
                <a:ea typeface="Calibri"/>
                <a:cs typeface="Mangal"/>
              </a:rPr>
              <a:t>(Category B Projects)</a:t>
            </a:r>
            <a:endParaRPr lang="en-IN" sz="1600" dirty="0">
              <a:effectLst/>
              <a:ea typeface="Calibri"/>
              <a:cs typeface="Mangal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066800" y="914400"/>
            <a:ext cx="2409145" cy="976218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/>
              <a:t>TOR accorded projects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a typeface="Calibri"/>
                <a:cs typeface="Mangal"/>
              </a:rPr>
              <a:t>For EC Clearance</a:t>
            </a:r>
            <a:endParaRPr lang="en-IN" sz="1600" dirty="0">
              <a:ea typeface="Calibri"/>
              <a:cs typeface="Mang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93971" y="2236598"/>
            <a:ext cx="2381" cy="339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6424" y="2576049"/>
            <a:ext cx="4602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6424" y="2576049"/>
            <a:ext cx="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804117" y="2586633"/>
            <a:ext cx="4761" cy="456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5664348" y="909752"/>
            <a:ext cx="2453987" cy="97621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/>
              <a:t>Projects without TOR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a typeface="Calibri"/>
                <a:cs typeface="Mangal"/>
              </a:rPr>
              <a:t>For Direct EC Clearance</a:t>
            </a:r>
            <a:endParaRPr lang="en-IN" sz="1600" dirty="0">
              <a:ea typeface="Calibri"/>
              <a:cs typeface="Mang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031722" y="2236598"/>
            <a:ext cx="4892735" cy="1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908346" y="1875740"/>
            <a:ext cx="952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31722" y="1885970"/>
            <a:ext cx="0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1458231" y="4289659"/>
            <a:ext cx="1496381" cy="60060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ffectLst/>
                <a:ea typeface="Calibri"/>
                <a:cs typeface="Mangal"/>
              </a:rPr>
              <a:t>EC Clearance</a:t>
            </a:r>
            <a:endParaRPr lang="en-IN" sz="1600" dirty="0">
              <a:effectLst/>
              <a:ea typeface="Calibri"/>
              <a:cs typeface="Mangal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1001851" y="3097788"/>
            <a:ext cx="2409145" cy="70800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a typeface="Calibri"/>
                <a:cs typeface="Mangal"/>
              </a:rPr>
              <a:t>MoEFCC</a:t>
            </a:r>
            <a:endParaRPr lang="en-IN" sz="1600" dirty="0" smtClean="0">
              <a:effectLst/>
              <a:ea typeface="Calibri"/>
              <a:cs typeface="Mang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ffectLst/>
                <a:ea typeface="Calibri"/>
                <a:cs typeface="Mangal"/>
              </a:rPr>
              <a:t>(Category A Projects)</a:t>
            </a:r>
            <a:endParaRPr lang="en-IN" sz="1600" dirty="0">
              <a:effectLst/>
              <a:ea typeface="Calibri"/>
              <a:cs typeface="Mangal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768138" y="4235959"/>
            <a:ext cx="2409145" cy="70800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ffectLst/>
                <a:ea typeface="Calibri"/>
                <a:cs typeface="Mangal"/>
              </a:rPr>
              <a:t>SEAC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ffectLst/>
                <a:ea typeface="Calibri"/>
                <a:cs typeface="Mangal"/>
              </a:rPr>
              <a:t>(Category B Projects)</a:t>
            </a:r>
            <a:endParaRPr lang="en-IN" sz="1600" dirty="0">
              <a:effectLst/>
              <a:ea typeface="Calibri"/>
              <a:cs typeface="Mangal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477000" y="3805791"/>
            <a:ext cx="0" cy="385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620000" y="3836998"/>
            <a:ext cx="0" cy="354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215819" y="3836998"/>
            <a:ext cx="0" cy="434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 flipV="1">
            <a:off x="3048000" y="3810000"/>
            <a:ext cx="2667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49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40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Environment &amp; CRZ Clearance Process</a:t>
            </a:r>
            <a:endParaRPr lang="en-IN" sz="4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6156675" y="3696163"/>
            <a:ext cx="1616704" cy="41101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ffectLst/>
                <a:ea typeface="Calibri"/>
                <a:cs typeface="Mangal"/>
              </a:rPr>
              <a:t>State/UT PA</a:t>
            </a:r>
            <a:endParaRPr lang="en-IN" sz="1600" dirty="0">
              <a:effectLst/>
              <a:ea typeface="Calibri"/>
              <a:cs typeface="Mangal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901647" y="2518334"/>
            <a:ext cx="1409700" cy="4702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>
                <a:effectLst/>
                <a:ea typeface="Calibri"/>
                <a:cs typeface="Mangal"/>
              </a:rPr>
              <a:t>SCZMA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905576" y="3685579"/>
            <a:ext cx="1488353" cy="41658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>
                <a:effectLst/>
                <a:ea typeface="Calibri"/>
                <a:cs typeface="Mangal"/>
              </a:rPr>
              <a:t>MoEFCC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360397" y="3690596"/>
            <a:ext cx="1526662" cy="41658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>
                <a:effectLst/>
                <a:ea typeface="Calibri"/>
                <a:cs typeface="Mangal"/>
              </a:rPr>
              <a:t>SEIAA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1066800" y="914400"/>
            <a:ext cx="2409145" cy="976218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a typeface="Calibri"/>
                <a:cs typeface="Mangal"/>
              </a:rPr>
              <a:t>Applications for EC+CRZ Clearance</a:t>
            </a:r>
            <a:endParaRPr lang="en-IN" sz="1600" dirty="0">
              <a:ea typeface="Calibri"/>
              <a:cs typeface="Mang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23435" y="2236598"/>
            <a:ext cx="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19672" y="4118257"/>
            <a:ext cx="0" cy="659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11960" y="4107180"/>
            <a:ext cx="0" cy="704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34939" y="4102163"/>
            <a:ext cx="0" cy="695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18672" y="3006676"/>
            <a:ext cx="4762" cy="678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20072" y="4107180"/>
            <a:ext cx="0" cy="704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08346" y="4118257"/>
            <a:ext cx="0" cy="659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3728" y="3204821"/>
            <a:ext cx="4784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23728" y="3229438"/>
            <a:ext cx="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24457" y="3205145"/>
            <a:ext cx="4761" cy="456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5664348" y="909752"/>
            <a:ext cx="2453987" cy="97621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600" dirty="0" smtClean="0">
                <a:ea typeface="Calibri"/>
                <a:cs typeface="Mangal"/>
              </a:rPr>
              <a:t>Applications for CRZ Clearance Only</a:t>
            </a:r>
            <a:endParaRPr lang="en-IN" sz="1600" dirty="0">
              <a:ea typeface="Calibri"/>
              <a:cs typeface="Mang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031722" y="2236598"/>
            <a:ext cx="4892735" cy="1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908346" y="1875740"/>
            <a:ext cx="952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31722" y="1885970"/>
            <a:ext cx="0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/>
          <p:cNvSpPr/>
          <p:nvPr/>
        </p:nvSpPr>
        <p:spPr>
          <a:xfrm>
            <a:off x="3648971" y="4814065"/>
            <a:ext cx="945000" cy="6775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400" dirty="0">
                <a:effectLst/>
                <a:ea typeface="Calibri"/>
                <a:cs typeface="Mangal"/>
              </a:rPr>
              <a:t>CRZ Clearance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4829408" y="4795792"/>
            <a:ext cx="963878" cy="67956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400" dirty="0">
                <a:effectLst/>
                <a:ea typeface="Calibri"/>
                <a:cs typeface="Mangal"/>
              </a:rPr>
              <a:t>EC </a:t>
            </a:r>
            <a:r>
              <a:rPr lang="en-IN" sz="1400" dirty="0" smtClean="0">
                <a:effectLst/>
                <a:ea typeface="Calibri"/>
                <a:cs typeface="Mangal"/>
              </a:rPr>
              <a:t>+ CRZ </a:t>
            </a:r>
            <a:r>
              <a:rPr lang="en-IN" sz="1400" dirty="0">
                <a:effectLst/>
                <a:ea typeface="Calibri"/>
                <a:cs typeface="Mangal"/>
              </a:rPr>
              <a:t>Clearance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2253000" y="4804214"/>
            <a:ext cx="963878" cy="67956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400" dirty="0">
                <a:effectLst/>
                <a:ea typeface="Calibri"/>
                <a:cs typeface="Mangal"/>
              </a:rPr>
              <a:t>EC </a:t>
            </a:r>
            <a:r>
              <a:rPr lang="en-IN" sz="1400" dirty="0" smtClean="0">
                <a:effectLst/>
                <a:ea typeface="Calibri"/>
                <a:cs typeface="Mangal"/>
              </a:rPr>
              <a:t>+ CRZ </a:t>
            </a:r>
            <a:r>
              <a:rPr lang="en-IN" sz="1400" dirty="0">
                <a:effectLst/>
                <a:ea typeface="Calibri"/>
                <a:cs typeface="Mangal"/>
              </a:rPr>
              <a:t>Clearance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1147172" y="4797827"/>
            <a:ext cx="945000" cy="6775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400" dirty="0">
                <a:effectLst/>
                <a:ea typeface="Calibri"/>
                <a:cs typeface="Mangal"/>
              </a:rPr>
              <a:t>CRZ Clearance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6456718" y="4779468"/>
            <a:ext cx="945000" cy="6775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1400" dirty="0">
                <a:effectLst/>
                <a:ea typeface="Calibri"/>
                <a:cs typeface="Mangal"/>
              </a:rPr>
              <a:t>CRZ Clearance</a:t>
            </a:r>
          </a:p>
        </p:txBody>
      </p:sp>
    </p:spTree>
    <p:extLst>
      <p:ext uri="{BB962C8B-B14F-4D97-AF65-F5344CB8AC3E}">
        <p14:creationId xmlns:p14="http://schemas.microsoft.com/office/powerpoint/2010/main" xmlns="" val="36631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  </a:t>
            </a:r>
            <a:r>
              <a:rPr lang="en-IN" sz="36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Roles </a:t>
            </a:r>
            <a:r>
              <a:rPr lang="en-IN" sz="36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 </a:t>
            </a:r>
            <a:r>
              <a:rPr lang="en-IN" sz="36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System for Category-A (EC)</a:t>
            </a:r>
            <a:endParaRPr lang="en-IN" sz="36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67751464"/>
              </p:ext>
            </p:extLst>
          </p:nvPr>
        </p:nvGraphicFramePr>
        <p:xfrm>
          <a:off x="762000" y="13716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776468" flipV="1">
            <a:off x="214917" y="137484"/>
            <a:ext cx="1066800" cy="5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en-IN" sz="36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Roles </a:t>
            </a:r>
            <a:r>
              <a:rPr lang="en-IN" sz="36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 </a:t>
            </a:r>
            <a:r>
              <a:rPr lang="en-IN" sz="36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System for Category-A (EC+CRZ)</a:t>
            </a:r>
            <a:endParaRPr lang="en-IN" sz="36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14874007"/>
              </p:ext>
            </p:extLst>
          </p:nvPr>
        </p:nvGraphicFramePr>
        <p:xfrm>
          <a:off x="762000" y="13716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15588"/>
            <a:ext cx="609600" cy="3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</a:t>
            </a:r>
            <a:r>
              <a:rPr lang="en-IN" sz="36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Roles </a:t>
            </a:r>
            <a:r>
              <a:rPr lang="en-IN" sz="36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 </a:t>
            </a:r>
            <a:r>
              <a:rPr lang="en-IN" sz="36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System for Category-B (EC)</a:t>
            </a:r>
            <a:endParaRPr lang="en-IN" sz="36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14874007"/>
              </p:ext>
            </p:extLst>
          </p:nvPr>
        </p:nvGraphicFramePr>
        <p:xfrm>
          <a:off x="762000" y="13716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2827"/>
            <a:ext cx="906051" cy="5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Roles in </a:t>
            </a:r>
            <a:r>
              <a:rPr lang="en-IN" sz="36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System for Category-B (EC/EC+CRZ)</a:t>
            </a:r>
            <a:endParaRPr lang="en-IN" sz="36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14874007"/>
              </p:ext>
            </p:extLst>
          </p:nvPr>
        </p:nvGraphicFramePr>
        <p:xfrm>
          <a:off x="762000" y="13716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13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140"/>
            <a:ext cx="9144000" cy="609600"/>
          </a:xfrm>
        </p:spPr>
        <p:txBody>
          <a:bodyPr>
            <a:noAutofit/>
          </a:bodyPr>
          <a:lstStyle/>
          <a:p>
            <a:r>
              <a:rPr lang="en-IN" sz="30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Roles </a:t>
            </a:r>
            <a:r>
              <a:rPr lang="en-IN" sz="3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 </a:t>
            </a:r>
            <a:r>
              <a:rPr lang="en-IN" sz="30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System for proposals for CRZ Clearance only</a:t>
            </a:r>
            <a:endParaRPr lang="en-IN" sz="3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491871114"/>
              </p:ext>
            </p:extLst>
          </p:nvPr>
        </p:nvGraphicFramePr>
        <p:xfrm>
          <a:off x="762000" y="1499093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13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7056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Core Features  </a:t>
            </a:r>
            <a:endParaRPr lang="en-IN" sz="40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64" y="2157394"/>
            <a:ext cx="8267672" cy="4700606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  <a:latin typeface="+mj-lt"/>
              </a:rPr>
              <a:t>All submission of projects in single window interface.</a:t>
            </a:r>
          </a:p>
          <a:p>
            <a:pPr algn="just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  <a:latin typeface="+mj-lt"/>
              </a:rPr>
              <a:t>A unique-id for each proposal for future reference.</a:t>
            </a:r>
          </a:p>
          <a:p>
            <a:pPr algn="just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  <a:latin typeface="+mj-lt"/>
              </a:rPr>
              <a:t>On-the-fly generation of all required reports.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  <a:latin typeface="+mj-lt"/>
              </a:rPr>
              <a:t>Automatic mailer notification to take instant action.</a:t>
            </a:r>
          </a:p>
          <a:p>
            <a:pPr algn="just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  <a:latin typeface="+mj-lt"/>
              </a:rPr>
              <a:t>Delays in the clearance process can be ascertained.</a:t>
            </a:r>
          </a:p>
          <a:p>
            <a:pPr algn="just">
              <a:buFont typeface="Wingdings" pitchFamily="2" charset="2"/>
              <a:buChar char="q"/>
            </a:pPr>
            <a:r>
              <a:rPr lang="en-IN" sz="5100" b="1" dirty="0" smtClean="0">
                <a:solidFill>
                  <a:schemeClr val="tx1"/>
                </a:solidFill>
                <a:latin typeface="+mj-lt"/>
              </a:rPr>
              <a:t>Facilitate Management in effective monitoring.</a:t>
            </a:r>
            <a:endParaRPr lang="en-US" sz="5100" b="1" dirty="0" smtClean="0">
              <a:solidFill>
                <a:schemeClr val="tx1"/>
              </a:solidFill>
              <a:latin typeface="+mj-lt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  <a:latin typeface="+mj-lt"/>
              </a:rPr>
              <a:t>Accessible from any PC having internet facility.</a:t>
            </a:r>
          </a:p>
          <a:p>
            <a:pPr algn="just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  <a:latin typeface="+mj-lt"/>
              </a:rPr>
              <a:t>Different privileges/roles for users as per their responsibility.</a:t>
            </a:r>
          </a:p>
          <a:p>
            <a:pPr algn="just"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  <a:latin typeface="+mj-lt"/>
              </a:rPr>
              <a:t>Eight types of privilege (roles) for user as per their responsibility. (for Forests  Clearances).</a:t>
            </a:r>
          </a:p>
          <a:p>
            <a:pPr algn="just">
              <a:buFont typeface="Wingdings" pitchFamily="2" charset="2"/>
              <a:buChar char="q"/>
            </a:pPr>
            <a:endParaRPr lang="en-IN" sz="4600" dirty="0" smtClean="0"/>
          </a:p>
          <a:p>
            <a:pPr>
              <a:buFont typeface="Wingdings" pitchFamily="2" charset="2"/>
              <a:buChar char="q"/>
            </a:pPr>
            <a:endParaRPr lang="en-IN" sz="36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990600"/>
            <a:ext cx="1143000" cy="11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9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Flow of the System (Category-A,EC)cont..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94121"/>
            <a:ext cx="8229600" cy="607223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</a:rPr>
              <a:t>Proponent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Register with the OSMEC portal for the credentials.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After registration, User-id and password will be communicated automatically to the registered email-d of proponent.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Enter details of Form available under My Proposal tab.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</a:rPr>
              <a:t>U</a:t>
            </a:r>
            <a:r>
              <a:rPr lang="en-US" sz="3600" b="1" dirty="0" smtClean="0">
                <a:solidFill>
                  <a:schemeClr val="tx1"/>
                </a:solidFill>
              </a:rPr>
              <a:t>pload relevant documents on portal and save it. Then, wait for further communication from Sector Head.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After receiving communication regarding shortcomings (if any) in the proposal, Upload all these details (through Essential Details Sought module) on portal. Wait for further communication from MS/Sector head (</a:t>
            </a:r>
            <a:r>
              <a:rPr lang="en-US" sz="3600" b="1" dirty="0" err="1" smtClean="0">
                <a:solidFill>
                  <a:schemeClr val="tx1"/>
                </a:solidFill>
              </a:rPr>
              <a:t>MoEFCC</a:t>
            </a:r>
            <a:r>
              <a:rPr lang="en-US" sz="3600" b="1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If proposal is complete, then Proponent will receive email regarding Acceptance of the proposal from the department.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Proponent will be asked to submit a signed copy of the proposal in the concerned section of the sector.</a:t>
            </a:r>
          </a:p>
          <a:p>
            <a:pPr algn="just"/>
            <a:endParaRPr lang="en-US" sz="38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1" y="695998"/>
            <a:ext cx="914400" cy="6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Flow of the System (Category-A,EC) cont..</a:t>
            </a:r>
            <a:endParaRPr lang="en-IN" sz="36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7150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n-US" sz="38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tx1"/>
                </a:solidFill>
              </a:rPr>
              <a:t>Member Secretary (MS)/Sector Head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Complete proposal including all relevant documents sent  by Proponent will be available for viewing. 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Examine the proposal submitted by Proponent. 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If proposal is incomplete, then Member Secretary may send communication of shortcomings to Proponent through EDS module. </a:t>
            </a:r>
          </a:p>
          <a:p>
            <a:pPr algn="just"/>
            <a:r>
              <a:rPr lang="en-US" sz="3800" b="1" dirty="0" smtClean="0">
                <a:solidFill>
                  <a:schemeClr val="tx1"/>
                </a:solidFill>
              </a:rPr>
              <a:t>If proposal is complete, then MS will send a communication of acceptance of proposal to Proponent along with a request to submit a signed copy of proposal in the Ministry.  </a:t>
            </a:r>
          </a:p>
          <a:p>
            <a:pPr algn="just">
              <a:buNone/>
            </a:pPr>
            <a:r>
              <a:rPr lang="en-US" sz="3800" dirty="0" smtClean="0"/>
              <a:t>.</a:t>
            </a:r>
          </a:p>
          <a:p>
            <a:pPr algn="just"/>
            <a:endParaRPr lang="en-US" sz="3800" dirty="0" smtClean="0"/>
          </a:p>
          <a:p>
            <a:pPr>
              <a:buFont typeface="Wingdings" pitchFamily="2" charset="2"/>
              <a:buChar char="q"/>
            </a:pPr>
            <a:endParaRPr lang="en-US" sz="38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609600"/>
            <a:ext cx="1066800" cy="7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Flow of the System (Category-A,EC )cont..</a:t>
            </a:r>
            <a:endParaRPr lang="en-IN" sz="36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sz="4400" dirty="0" smtClean="0"/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After receiving signed copy, will start the process to consider the proposal in next EAC meeting.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Upload Agenda and Minutes of the Meeting of EAC.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Upload TOR/EC letter after the approval of competent authority.</a:t>
            </a:r>
          </a:p>
          <a:p>
            <a:pPr algn="just"/>
            <a:endParaRPr lang="en-US" sz="4400" dirty="0" smtClean="0"/>
          </a:p>
          <a:p>
            <a:pPr algn="just"/>
            <a:endParaRPr lang="en-US" sz="4400" dirty="0" smtClean="0"/>
          </a:p>
          <a:p>
            <a:pPr algn="just"/>
            <a:endParaRPr lang="en-US" sz="44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609600"/>
            <a:ext cx="1295400" cy="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(Category-B,EC)cont..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3026"/>
            <a:ext cx="8229600" cy="5214974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8800" b="1" dirty="0" smtClean="0">
                <a:solidFill>
                  <a:schemeClr val="tx1"/>
                </a:solidFill>
              </a:rPr>
              <a:t>Proponent</a:t>
            </a:r>
          </a:p>
          <a:p>
            <a:pPr algn="just"/>
            <a:r>
              <a:rPr lang="en-US" sz="7200" b="1" dirty="0" smtClean="0">
                <a:solidFill>
                  <a:schemeClr val="tx1"/>
                </a:solidFill>
              </a:rPr>
              <a:t>Register with the OSMEC portal for the credentials. </a:t>
            </a:r>
          </a:p>
          <a:p>
            <a:pPr algn="just"/>
            <a:r>
              <a:rPr lang="en-US" sz="7200" b="1" dirty="0" smtClean="0">
                <a:solidFill>
                  <a:schemeClr val="tx1"/>
                </a:solidFill>
              </a:rPr>
              <a:t>After registration, User-id and password will be communicated automatically to the registered email-id of proponent. </a:t>
            </a:r>
          </a:p>
          <a:p>
            <a:pPr algn="just"/>
            <a:r>
              <a:rPr lang="en-US" sz="7200" b="1" dirty="0" smtClean="0">
                <a:solidFill>
                  <a:schemeClr val="tx1"/>
                </a:solidFill>
              </a:rPr>
              <a:t>Enter details of Form available under My Proposal tab.</a:t>
            </a:r>
          </a:p>
          <a:p>
            <a:pPr algn="just"/>
            <a:r>
              <a:rPr lang="en-US" sz="7200" b="1" dirty="0" smtClean="0">
                <a:solidFill>
                  <a:schemeClr val="tx1"/>
                </a:solidFill>
              </a:rPr>
              <a:t>Upload relevant documents on portal and save it. Then, wait for further communication from MS of SEIAA. </a:t>
            </a:r>
          </a:p>
          <a:p>
            <a:pPr algn="just"/>
            <a:r>
              <a:rPr lang="en-US" sz="7200" b="1" dirty="0" smtClean="0">
                <a:solidFill>
                  <a:schemeClr val="tx1"/>
                </a:solidFill>
              </a:rPr>
              <a:t>After receiving communication regarding shortcomings (if any) in the proposal, Upload all the required details on portal. Wait for further communication from MS of SEIAA.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6000" b="1" dirty="0" smtClean="0">
                <a:solidFill>
                  <a:schemeClr val="tx1"/>
                </a:solidFill>
              </a:rPr>
              <a:t>If proposal is complete, then Proponent will receive email regarding Acceptance of the proposal from SEIAA.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6400" b="1" dirty="0" smtClean="0">
                <a:solidFill>
                  <a:schemeClr val="tx1"/>
                </a:solidFill>
              </a:rPr>
              <a:t>Proponent will be asked to submit a signed copy of the proposal to SEIAA Office.</a:t>
            </a:r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914400"/>
            <a:ext cx="168433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7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(Category-B,EC )cont..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tx1"/>
                </a:solidFill>
              </a:rPr>
              <a:t>Member Secretary (MS) of SEIAA</a:t>
            </a:r>
          </a:p>
          <a:p>
            <a:pPr algn="just"/>
            <a:r>
              <a:rPr lang="en-US" sz="8600" b="1" dirty="0" smtClean="0">
                <a:solidFill>
                  <a:schemeClr val="tx1"/>
                </a:solidFill>
              </a:rPr>
              <a:t>Complete proposal including all relevant documents sent  by Proponent will be available for viewing. </a:t>
            </a:r>
          </a:p>
          <a:p>
            <a:pPr algn="just"/>
            <a:r>
              <a:rPr lang="en-US" sz="8600" b="1" dirty="0" smtClean="0">
                <a:solidFill>
                  <a:schemeClr val="tx1"/>
                </a:solidFill>
              </a:rPr>
              <a:t>Examine the proposal submitted by Proponent.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8200" b="1" dirty="0" smtClean="0">
                <a:solidFill>
                  <a:schemeClr val="tx1"/>
                </a:solidFill>
              </a:rPr>
              <a:t>If proposal is incomplete, then Member Secretary may send communication of shortcomings to Proponent through EDS module.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8200" b="1" dirty="0" smtClean="0">
                <a:solidFill>
                  <a:schemeClr val="tx1"/>
                </a:solidFill>
              </a:rPr>
              <a:t>If proposal is complete, then MS will send a communication of acceptance of proposal to Proponent along with a request to submit a signed copy of proposal in SEIAA Office.  </a:t>
            </a:r>
          </a:p>
          <a:p>
            <a:pPr algn="just"/>
            <a:r>
              <a:rPr lang="en-US" sz="8600" b="1" dirty="0" smtClean="0">
                <a:solidFill>
                  <a:schemeClr val="tx1"/>
                </a:solidFill>
              </a:rPr>
              <a:t>After receiving signed copy, will forward the proposal to MS of SEAC.</a:t>
            </a:r>
          </a:p>
          <a:p>
            <a:pPr algn="just"/>
            <a:endParaRPr lang="en-US" sz="86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(Category-B,EC) cont..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214974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8600" b="1" dirty="0" smtClean="0">
                <a:solidFill>
                  <a:schemeClr val="tx1"/>
                </a:solidFill>
              </a:rPr>
              <a:t>Member Secretary (MS) of SEAC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Complete proposal including all relevant documents sent  by Proponent will be available for viewing. 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Examine the proposal forwarded by MS of SEIAA.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7000" b="1" dirty="0" smtClean="0">
                <a:solidFill>
                  <a:schemeClr val="tx1"/>
                </a:solidFill>
              </a:rPr>
              <a:t>If proposal is incomplete or any other details are required, then Member Secretary may send communication of shortcomings to SEIAA through EDS module.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7000" b="1" dirty="0" smtClean="0">
                <a:solidFill>
                  <a:schemeClr val="tx1"/>
                </a:solidFill>
              </a:rPr>
              <a:t>If proposal is complete, will start process for the consideration in next SEAC meeting.</a:t>
            </a:r>
          </a:p>
          <a:p>
            <a:pPr algn="just"/>
            <a:r>
              <a:rPr lang="en-US" sz="7400" b="1" dirty="0" smtClean="0">
                <a:solidFill>
                  <a:schemeClr val="tx1"/>
                </a:solidFill>
              </a:rPr>
              <a:t>Upload Agenda and Minutes of the Meeting. </a:t>
            </a:r>
          </a:p>
          <a:p>
            <a:pPr algn="just">
              <a:buNone/>
            </a:pPr>
            <a:endParaRPr lang="en-US" sz="7400" b="1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7400" b="1" dirty="0" smtClean="0">
                <a:solidFill>
                  <a:schemeClr val="tx1"/>
                </a:solidFill>
              </a:rPr>
              <a:t>When Recommendation is uploaded, proposal will be moved to SEIAA.</a:t>
            </a:r>
          </a:p>
          <a:p>
            <a:pPr algn="just"/>
            <a:endParaRPr lang="en-US" sz="7400" dirty="0" smtClean="0"/>
          </a:p>
          <a:p>
            <a:pPr algn="just"/>
            <a:endParaRPr lang="en-US" sz="6600" dirty="0" smtClean="0"/>
          </a:p>
          <a:p>
            <a:pPr algn="just"/>
            <a:endParaRPr lang="en-US" sz="72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626301"/>
            <a:ext cx="1219200" cy="8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(Category-B,EC )cont..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9456"/>
            <a:ext cx="8229600" cy="521497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</a:rPr>
              <a:t>Member Secretary (MS) of SEIAA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Complete proposal including all relevant documents and recommendation of SEAC will be available for viewing.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Conduct a meeting of SEIAA members.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May send back to SEAC for further consideration.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Upload the Final Recommendation on Portal.</a:t>
            </a:r>
          </a:p>
          <a:p>
            <a:pPr algn="just"/>
            <a:endParaRPr lang="en-US" sz="6600" dirty="0" smtClean="0"/>
          </a:p>
          <a:p>
            <a:pPr algn="just"/>
            <a:endParaRPr lang="en-US" sz="72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762000"/>
            <a:ext cx="13685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Flow of the System(CRZ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CLearance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)cont.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  </a:t>
            </a:r>
            <a:r>
              <a:rPr lang="en-US" sz="3600" b="1" u="sng" dirty="0" smtClean="0">
                <a:solidFill>
                  <a:schemeClr val="tx1"/>
                </a:solidFill>
              </a:rPr>
              <a:t>CRZ Clearance: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Projects are submitted to SCZMA.</a:t>
            </a:r>
          </a:p>
          <a:p>
            <a:pPr algn="just">
              <a:buNone/>
            </a:pPr>
            <a:r>
              <a:rPr lang="en-US" sz="3500" b="1" dirty="0" smtClean="0">
                <a:solidFill>
                  <a:schemeClr val="tx1"/>
                </a:solidFill>
              </a:rPr>
              <a:t>     After recommendation of SCZMA</a:t>
            </a:r>
            <a:r>
              <a:rPr lang="en-US" sz="36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Category-A projects will be forwarded to </a:t>
            </a:r>
            <a:r>
              <a:rPr lang="en-US" sz="3600" b="1" dirty="0" err="1" smtClean="0">
                <a:solidFill>
                  <a:schemeClr val="tx1"/>
                </a:solidFill>
              </a:rPr>
              <a:t>MoEFCC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Category-B projects will be forwarded to SEIAA.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Projects requiring CRZ Clearance only will be forwarded either to State/UT planning authority, SEIAA or </a:t>
            </a:r>
            <a:r>
              <a:rPr lang="en-US" sz="3600" b="1" dirty="0" err="1" smtClean="0">
                <a:solidFill>
                  <a:schemeClr val="tx1"/>
                </a:solidFill>
              </a:rPr>
              <a:t>MoEFCC</a:t>
            </a:r>
            <a:r>
              <a:rPr lang="en-US" sz="3600" b="1" dirty="0" smtClean="0">
                <a:solidFill>
                  <a:schemeClr val="tx1"/>
                </a:solidFill>
              </a:rPr>
              <a:t> depending upon the category of the project.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Category-A projects will be decided as per the flow defined for Category- A projects for EC.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Category-B projects will be decided as per the flow defined for category-B projects for EC.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State/UT Planning Authority level user will upload the recommendation of the projects forwarded to them.</a:t>
            </a:r>
          </a:p>
          <a:p>
            <a:pPr algn="just">
              <a:buNone/>
            </a:pPr>
            <a:endParaRPr lang="en-US" sz="2800" dirty="0" smtClean="0"/>
          </a:p>
          <a:p>
            <a:pPr algn="just"/>
            <a:endParaRPr lang="en-US" sz="6600" dirty="0" smtClean="0"/>
          </a:p>
          <a:p>
            <a:pPr algn="just"/>
            <a:endParaRPr lang="en-US" sz="72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685801"/>
            <a:ext cx="115798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0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        Flow of the System </a:t>
            </a:r>
            <a:endParaRPr lang="en-IN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7000" dirty="0" smtClean="0"/>
          </a:p>
          <a:p>
            <a:pPr algn="just"/>
            <a:r>
              <a:rPr lang="en-US" sz="5000" b="1" dirty="0" smtClean="0">
                <a:solidFill>
                  <a:schemeClr val="tx1"/>
                </a:solidFill>
              </a:rPr>
              <a:t>Automatic mailer notifications will be triggered for each and every transaction committed in the portal.</a:t>
            </a:r>
          </a:p>
          <a:p>
            <a:pPr algn="just"/>
            <a:r>
              <a:rPr lang="en-US" sz="5000" b="1" dirty="0" smtClean="0">
                <a:solidFill>
                  <a:schemeClr val="tx1"/>
                </a:solidFill>
              </a:rPr>
              <a:t>The status of the proposal will be updated at each transaction and the same would be reflected automatically in the reports available in public domain.</a:t>
            </a:r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685800"/>
            <a:ext cx="1517737" cy="10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2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endParaRPr lang="en-IN" sz="4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000" dirty="0" smtClean="0"/>
          </a:p>
          <a:p>
            <a:pPr algn="ctr">
              <a:buNone/>
            </a:pPr>
            <a:endParaRPr lang="en-IN" sz="4800" b="1" dirty="0" smtClean="0"/>
          </a:p>
          <a:p>
            <a:pPr algn="ctr">
              <a:buNone/>
            </a:pPr>
            <a:r>
              <a:rPr lang="en-IN" sz="4800" b="1" dirty="0" smtClean="0"/>
              <a:t>Q &amp; A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828800"/>
            <a:ext cx="422093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9427" y="228600"/>
            <a:ext cx="9144000" cy="609600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Roles (Stage-I Forest Clearances)</a:t>
            </a:r>
            <a:endParaRPr lang="en-IN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6961512"/>
              </p:ext>
            </p:extLst>
          </p:nvPr>
        </p:nvGraphicFramePr>
        <p:xfrm>
          <a:off x="838200" y="16002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1371600" cy="769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268517"/>
            <a:ext cx="1432531" cy="8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7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521497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IN" sz="4800" b="1" dirty="0" smtClean="0"/>
          </a:p>
          <a:p>
            <a:pPr algn="ctr">
              <a:buNone/>
            </a:pPr>
            <a:r>
              <a:rPr lang="en-IN" sz="4800" b="1" dirty="0" smtClean="0">
                <a:solidFill>
                  <a:schemeClr val="tx1"/>
                </a:solidFill>
              </a:rPr>
              <a:t>Technical Contact:</a:t>
            </a:r>
          </a:p>
          <a:p>
            <a:pPr algn="ctr">
              <a:buNone/>
            </a:pPr>
            <a:r>
              <a:rPr lang="en-IN" sz="4800" b="1" dirty="0" smtClean="0">
                <a:solidFill>
                  <a:schemeClr val="tx1"/>
                </a:solidFill>
              </a:rPr>
              <a:t>R K </a:t>
            </a:r>
            <a:r>
              <a:rPr lang="en-IN" sz="4800" b="1" dirty="0" err="1" smtClean="0">
                <a:solidFill>
                  <a:schemeClr val="tx1"/>
                </a:solidFill>
              </a:rPr>
              <a:t>Pathak</a:t>
            </a:r>
            <a:endParaRPr lang="en-IN" sz="48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IN" sz="4800" b="1" dirty="0" err="1" smtClean="0">
                <a:solidFill>
                  <a:schemeClr val="tx1"/>
                </a:solidFill>
              </a:rPr>
              <a:t>Sr</a:t>
            </a:r>
            <a:r>
              <a:rPr lang="en-IN" sz="4800" b="1" dirty="0" smtClean="0">
                <a:solidFill>
                  <a:schemeClr val="tx1"/>
                </a:solidFill>
              </a:rPr>
              <a:t> Technical Director (NIC, </a:t>
            </a:r>
            <a:r>
              <a:rPr lang="en-IN" sz="4800" b="1" dirty="0" err="1" smtClean="0">
                <a:solidFill>
                  <a:schemeClr val="tx1"/>
                </a:solidFill>
              </a:rPr>
              <a:t>MoEFCC</a:t>
            </a:r>
            <a:r>
              <a:rPr lang="en-IN" sz="4800" b="1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buNone/>
            </a:pPr>
            <a:r>
              <a:rPr lang="en-IN" sz="4800" b="1" dirty="0" smtClean="0">
                <a:hlinkClick r:id="rId3"/>
              </a:rPr>
              <a:t>rkpathak@nic.in</a:t>
            </a:r>
            <a:endParaRPr lang="en-IN" sz="4800" b="1" dirty="0" smtClean="0"/>
          </a:p>
          <a:p>
            <a:pPr algn="ctr">
              <a:buNone/>
            </a:pPr>
            <a:r>
              <a:rPr lang="en-IN" sz="4800" b="1" dirty="0" smtClean="0">
                <a:hlinkClick r:id="rId4"/>
              </a:rPr>
              <a:t>monitoring-fc@nic.in</a:t>
            </a:r>
            <a:endParaRPr lang="en-IN" sz="4800" b="1" dirty="0" smtClean="0"/>
          </a:p>
          <a:p>
            <a:pPr algn="ctr">
              <a:buNone/>
            </a:pPr>
            <a:r>
              <a:rPr lang="en-IN" sz="4800" b="1" dirty="0" smtClean="0">
                <a:hlinkClick r:id="rId5"/>
              </a:rPr>
              <a:t>monitoring-ec@nic.in</a:t>
            </a:r>
            <a:endParaRPr lang="en-IN" sz="4800" b="1" dirty="0" smtClean="0"/>
          </a:p>
          <a:p>
            <a:pPr algn="ctr">
              <a:buNone/>
            </a:pPr>
            <a:r>
              <a:rPr lang="en-IN" sz="4800" b="1" dirty="0" smtClean="0">
                <a:solidFill>
                  <a:schemeClr val="tx1"/>
                </a:solidFill>
              </a:rPr>
              <a:t>011-24695407</a:t>
            </a:r>
          </a:p>
          <a:p>
            <a:pPr algn="ctr">
              <a:buNone/>
            </a:pPr>
            <a:endParaRPr lang="en-IN" sz="4800" b="1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71500"/>
            <a:ext cx="7024744" cy="11430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21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 )cont..</a:t>
            </a:r>
            <a:endParaRPr lang="en-IN" sz="4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607223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User Agency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Register with the OSMEFWC portal for the credentials.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After registration, User-id and password will be communicated automatically to the registered email-d of UA.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Submit application (Form-A/Form-B/Form-C)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+mj-lt"/>
              </a:rPr>
              <a:t>U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pload relevant documents (polygon of land to be diverted, polygon of proposed CA land etc.) on portal and save it.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After receiving communication regarding shortcomings (if any) in the proposal, Upload all these details on portal.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After receiving further communication, User Agency will upload Acknowledgement slip (as a single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pdf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file) received from the offices of DFOs, DCs and Nodal Officer. 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If proposal is complete, then UA will receive email regarding Acceptance of the proposal from the Nodal Officer.</a:t>
            </a:r>
          </a:p>
          <a:p>
            <a:pPr algn="just"/>
            <a:endParaRPr lang="en-US" sz="38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0"/>
            <a:ext cx="982980" cy="900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0"/>
            <a:ext cx="982980" cy="9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 )cont..</a:t>
            </a:r>
            <a:endParaRPr lang="en-IN" sz="4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71504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en-US" sz="38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tx1"/>
                </a:solidFill>
              </a:rPr>
              <a:t>Nodal Officer</a:t>
            </a:r>
          </a:p>
          <a:p>
            <a:pPr algn="just"/>
            <a:r>
              <a:rPr lang="en-US" sz="3800" dirty="0" smtClean="0">
                <a:solidFill>
                  <a:schemeClr val="tx1"/>
                </a:solidFill>
                <a:latin typeface="Arial Black" pitchFamily="34" charset="0"/>
              </a:rPr>
              <a:t>Complete proposal including all relevant documents sent  by UA will be available for viewing. </a:t>
            </a:r>
          </a:p>
          <a:p>
            <a:pPr algn="just"/>
            <a:r>
              <a:rPr lang="en-US" sz="3800" dirty="0" smtClean="0">
                <a:solidFill>
                  <a:schemeClr val="tx1"/>
                </a:solidFill>
                <a:latin typeface="Arial Black" pitchFamily="34" charset="0"/>
              </a:rPr>
              <a:t>Examine the proposal submitted by UA. </a:t>
            </a:r>
          </a:p>
          <a:p>
            <a:pPr algn="just"/>
            <a:r>
              <a:rPr lang="en-US" sz="3800" dirty="0" smtClean="0">
                <a:solidFill>
                  <a:schemeClr val="tx1"/>
                </a:solidFill>
                <a:latin typeface="Arial Black" pitchFamily="34" charset="0"/>
              </a:rPr>
              <a:t>If proposal is incomplete, then Nodal Officer may send communication of shortcomings to UA. The reply along with the additional documents (if any) will be sent by UA to Nodal Officer.</a:t>
            </a:r>
          </a:p>
          <a:p>
            <a:pPr algn="just"/>
            <a:r>
              <a:rPr lang="en-US" sz="3800" dirty="0" smtClean="0">
                <a:solidFill>
                  <a:schemeClr val="tx1"/>
                </a:solidFill>
                <a:latin typeface="Arial Black" pitchFamily="34" charset="0"/>
              </a:rPr>
              <a:t>If proposal is complete, then Nodal Officer will send a communication of acceptance of proposal to UA along with a request to upload an acknowledgement slip of the submission of a copy (signed) of original proposal to divisions, Districts and Nodal Officer. </a:t>
            </a:r>
          </a:p>
          <a:p>
            <a:pPr algn="just"/>
            <a:r>
              <a:rPr lang="en-US" sz="3800" dirty="0" smtClean="0">
                <a:solidFill>
                  <a:schemeClr val="tx1"/>
                </a:solidFill>
                <a:latin typeface="Arial Black" pitchFamily="34" charset="0"/>
              </a:rPr>
              <a:t>After receiving Acknowledgement slip, Nodal Officer will upload final Acceptance on portal and proposal will be forwarded to concerned DFOs and DCs for further processing .</a:t>
            </a:r>
          </a:p>
          <a:p>
            <a:pPr>
              <a:buFont typeface="Wingdings" pitchFamily="2" charset="2"/>
              <a:buChar char="q"/>
            </a:pPr>
            <a:endParaRPr lang="en-US" sz="38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190" y="685800"/>
            <a:ext cx="1350410" cy="12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578" y="174321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 )cont..</a:t>
            </a:r>
            <a:endParaRPr lang="en-IN" sz="4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21497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DFO/DCFs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Complete proposal  (Form-A, Part-I) including all relevant documents will be available for viewing. 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Can seek Additional/Essential details (if required) from UA .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Process the proposal (Form-A, Part-II) and upload Site Inspection report and Recommendation on portal.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When Recommendation is uploaded, proposal will be moved to CF/CCF for further processing.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5100" b="1" dirty="0" smtClean="0">
                <a:solidFill>
                  <a:schemeClr val="tx1"/>
                </a:solidFill>
              </a:rPr>
              <a:t>DCs</a:t>
            </a:r>
            <a:endParaRPr lang="en-US" sz="5100" b="1" dirty="0">
              <a:solidFill>
                <a:schemeClr val="tx1"/>
              </a:solidFill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Complete proposal (Form-A, Part-I) including all relevant documents will be available for viewing.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</a:rPr>
              <a:t>Upload the details related with settlement of rights under FRA and  NOC of Gram </a:t>
            </a:r>
            <a:r>
              <a:rPr lang="en-US" sz="4400" b="1" dirty="0" err="1" smtClean="0">
                <a:solidFill>
                  <a:schemeClr val="tx1"/>
                </a:solidFill>
              </a:rPr>
              <a:t>Sabhas</a:t>
            </a:r>
            <a:r>
              <a:rPr lang="en-US" sz="4400" b="1" dirty="0" smtClean="0">
                <a:solidFill>
                  <a:schemeClr val="tx1"/>
                </a:solidFill>
              </a:rPr>
              <a:t>, if any.</a:t>
            </a:r>
          </a:p>
          <a:p>
            <a:pPr algn="just"/>
            <a:endParaRPr lang="en-US" sz="44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"/>
            <a:ext cx="1081111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7070" y="49060"/>
            <a:ext cx="1110730" cy="10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Flow of the System (FC) cont..</a:t>
            </a:r>
            <a:endParaRPr lang="en-IN" sz="4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21497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8600" b="1" dirty="0" smtClean="0">
                <a:solidFill>
                  <a:schemeClr val="tx1"/>
                </a:solidFill>
              </a:rPr>
              <a:t>CF/CCF</a:t>
            </a:r>
          </a:p>
          <a:p>
            <a:pPr algn="just"/>
            <a:r>
              <a:rPr lang="en-US" sz="8000" b="1" dirty="0" smtClean="0">
                <a:solidFill>
                  <a:schemeClr val="tx1"/>
                </a:solidFill>
              </a:rPr>
              <a:t>Complete proposal  (Form-A, Part-I and Part II) including all relevant documents, report from DC and recommendation of DFO will be available for viewing. </a:t>
            </a:r>
          </a:p>
          <a:p>
            <a:pPr algn="just"/>
            <a:r>
              <a:rPr lang="en-US" sz="8000" b="1" dirty="0" smtClean="0">
                <a:solidFill>
                  <a:schemeClr val="tx1"/>
                </a:solidFill>
              </a:rPr>
              <a:t>Can seek Additional/Essential details (if required) from DFO.</a:t>
            </a:r>
          </a:p>
          <a:p>
            <a:pPr algn="just"/>
            <a:r>
              <a:rPr lang="en-US" sz="8000" b="1" dirty="0" smtClean="0">
                <a:solidFill>
                  <a:schemeClr val="tx1"/>
                </a:solidFill>
              </a:rPr>
              <a:t>Upload Site Inspection Report (if any) and Recommendation.</a:t>
            </a:r>
          </a:p>
          <a:p>
            <a:pPr algn="just"/>
            <a:r>
              <a:rPr lang="en-US" sz="8000" b="1" dirty="0" smtClean="0">
                <a:solidFill>
                  <a:schemeClr val="tx1"/>
                </a:solidFill>
              </a:rPr>
              <a:t>When Recommendation is uploaded, proposal will be moved to Nodal Officer for further processing.</a:t>
            </a:r>
          </a:p>
          <a:p>
            <a:pPr>
              <a:buFont typeface="Wingdings" pitchFamily="2" charset="2"/>
              <a:buChar char="q"/>
            </a:pPr>
            <a:endParaRPr lang="en-US" sz="7400" dirty="0" smtClean="0"/>
          </a:p>
          <a:p>
            <a:pPr algn="just">
              <a:buFont typeface="Wingdings" pitchFamily="2" charset="2"/>
              <a:buChar char="q"/>
            </a:pPr>
            <a:endParaRPr lang="en-US" sz="44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596" y="6458207"/>
            <a:ext cx="8679545" cy="365125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1315"/>
            <a:ext cx="1149305" cy="1053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1533" y="31315"/>
            <a:ext cx="1156267" cy="10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3448</TotalTime>
  <Words>3553</Words>
  <Application>Microsoft Office PowerPoint</Application>
  <PresentationFormat>On-screen Show (4:3)</PresentationFormat>
  <Paragraphs>504</Paragraphs>
  <Slides>50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Austin</vt:lpstr>
      <vt:lpstr>Slide 1</vt:lpstr>
      <vt:lpstr>OSMEFWC-An Overview</vt:lpstr>
      <vt:lpstr>.</vt:lpstr>
      <vt:lpstr> Core Features  </vt:lpstr>
      <vt:lpstr>Roles (Stage-I Forest Clearances)</vt:lpstr>
      <vt:lpstr>Flow of the System (FC )cont..</vt:lpstr>
      <vt:lpstr>Flow of the System (FC )cont..</vt:lpstr>
      <vt:lpstr>          Flow of the System (FC )cont..</vt:lpstr>
      <vt:lpstr>Flow of the System (FC) cont..</vt:lpstr>
      <vt:lpstr>Flow of the System (FC) cont..</vt:lpstr>
      <vt:lpstr>Flow of the System (FC )cont..</vt:lpstr>
      <vt:lpstr>  Flow of the System (FC )cont..)</vt:lpstr>
      <vt:lpstr>Flow of the System (FC )cont..</vt:lpstr>
      <vt:lpstr>Flow of the System (FC )cont..</vt:lpstr>
      <vt:lpstr>          Process (Stage-II Clearance)cont..</vt:lpstr>
      <vt:lpstr>              Process (Stage-II Clearance)</vt:lpstr>
      <vt:lpstr>           Roles (Stage-II Forest Clearances)</vt:lpstr>
      <vt:lpstr>    Flow of the System (Stage-II FC)cont..</vt:lpstr>
      <vt:lpstr>   Flow of the System (Stage-II FC)cont..</vt:lpstr>
      <vt:lpstr>   Flow of the System (Stage-II FC) cont..</vt:lpstr>
      <vt:lpstr>    Flow of the System (Stage-II FC)cont..</vt:lpstr>
      <vt:lpstr>Flow of the System (Stage-II FC)</vt:lpstr>
      <vt:lpstr>      Roles in System (Wildlife Clearances)</vt:lpstr>
      <vt:lpstr>        Flow of the System (WLC) cont..</vt:lpstr>
      <vt:lpstr>       Flow of the System (WLC )cont..</vt:lpstr>
      <vt:lpstr>        Flow of the System (WLC) cont..</vt:lpstr>
      <vt:lpstr>          Flow of the System (WLC) cont..</vt:lpstr>
      <vt:lpstr>        Flow of the System (WLC) cont..</vt:lpstr>
      <vt:lpstr>       Flow of the System (WLC) cont..</vt:lpstr>
      <vt:lpstr> </vt:lpstr>
      <vt:lpstr>      Environment &amp; CRZ Clearances (cont)</vt:lpstr>
      <vt:lpstr>    Environment &amp; CRZ Clearances(cont..)</vt:lpstr>
      <vt:lpstr>         Environment Clearance Process</vt:lpstr>
      <vt:lpstr>  Environment &amp; CRZ Clearance Process</vt:lpstr>
      <vt:lpstr>            Roles in System for Category-A (EC)</vt:lpstr>
      <vt:lpstr>      Roles in System for Category-A (EC+CRZ)</vt:lpstr>
      <vt:lpstr>         Roles in System for Category-B (EC)</vt:lpstr>
      <vt:lpstr>Roles in System for Category-B (EC/EC+CRZ)</vt:lpstr>
      <vt:lpstr> Roles in System for proposals for CRZ Clearance only</vt:lpstr>
      <vt:lpstr> Flow of the System (Category-A,EC)cont..</vt:lpstr>
      <vt:lpstr>    Flow of the System (Category-A,EC) cont..</vt:lpstr>
      <vt:lpstr>    Flow of the System (Category-A,EC )cont..</vt:lpstr>
      <vt:lpstr>Flow of the System (Category-B,EC)cont..</vt:lpstr>
      <vt:lpstr>Flow of the System (Category-B,EC )cont..</vt:lpstr>
      <vt:lpstr>Flow of the System (Category-B,EC) cont..</vt:lpstr>
      <vt:lpstr>Flow of the System (Category-B,EC )cont..</vt:lpstr>
      <vt:lpstr> Flow of the System(CRZ CLearance)cont.</vt:lpstr>
      <vt:lpstr>                  Flow of the System </vt:lpstr>
      <vt:lpstr> 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</dc:creator>
  <cp:lastModifiedBy>acer</cp:lastModifiedBy>
  <cp:revision>245</cp:revision>
  <cp:lastPrinted>2014-03-02T12:22:02Z</cp:lastPrinted>
  <dcterms:created xsi:type="dcterms:W3CDTF">2006-08-16T00:00:00Z</dcterms:created>
  <dcterms:modified xsi:type="dcterms:W3CDTF">2015-12-11T10:42:07Z</dcterms:modified>
</cp:coreProperties>
</file>