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57" r:id="rId6"/>
    <p:sldId id="258" r:id="rId7"/>
    <p:sldId id="259" r:id="rId8"/>
    <p:sldId id="260" r:id="rId9"/>
    <p:sldId id="26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5612E7D-1BC5-4449-90F4-60AF58A56F4F}" type="datetimeFigureOut">
              <a:rPr lang="en-IN" smtClean="0"/>
              <a:t>15-09-2021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9208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5612E7D-1BC5-4449-90F4-60AF58A56F4F}" type="datetimeFigureOut">
              <a:rPr lang="en-IN" smtClean="0"/>
              <a:t>15-09-2021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322527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5612E7D-1BC5-4449-90F4-60AF58A56F4F}" type="datetimeFigureOut">
              <a:rPr lang="en-IN" smtClean="0"/>
              <a:t>15-09-2021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1091150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5612E7D-1BC5-4449-90F4-60AF58A56F4F}" type="datetimeFigureOut">
              <a:rPr lang="en-IN" smtClean="0"/>
              <a:t>15-09-2021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1507047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5612E7D-1BC5-4449-90F4-60AF58A56F4F}" type="datetimeFigureOut">
              <a:rPr lang="en-IN" smtClean="0"/>
              <a:t>15-09-2021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155430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5612E7D-1BC5-4449-90F4-60AF58A56F4F}" type="datetimeFigureOut">
              <a:rPr lang="en-IN" smtClean="0"/>
              <a:t>15-09-2021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2060633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12E7D-1BC5-4449-90F4-60AF58A56F4F}" type="datetimeFigureOut">
              <a:rPr lang="en-IN" smtClean="0"/>
              <a:t>15-09-2021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27394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5612E7D-1BC5-4449-90F4-60AF58A56F4F}" type="datetimeFigureOut">
              <a:rPr lang="en-IN" smtClean="0"/>
              <a:t>15-09-2021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1088803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5612E7D-1BC5-4449-90F4-60AF58A56F4F}" type="datetimeFigureOut">
              <a:rPr lang="en-IN" smtClean="0"/>
              <a:t>15-09-2021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3725649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5612E7D-1BC5-4449-90F4-60AF58A56F4F}" type="datetimeFigureOut">
              <a:rPr lang="en-IN" smtClean="0"/>
              <a:t>15-09-2021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767277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5612E7D-1BC5-4449-90F4-60AF58A56F4F}" type="datetimeFigureOut">
              <a:rPr lang="en-IN" smtClean="0"/>
              <a:t>15-09-2021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1BE4081-9F1D-469B-8624-EC7273EF6F3C}" type="slidenum">
              <a:rPr lang="en-IN" smtClean="0"/>
              <a:t>‹#›</a:t>
            </a:fld>
            <a:endParaRPr lang="en-IN"/>
          </a:p>
        </p:txBody>
      </p:sp>
    </p:spTree>
    <p:extLst>
      <p:ext uri="{BB962C8B-B14F-4D97-AF65-F5344CB8AC3E}">
        <p14:creationId xmlns:p14="http://schemas.microsoft.com/office/powerpoint/2010/main" val="932255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5612E7D-1BC5-4449-90F4-60AF58A56F4F}" type="datetimeFigureOut">
              <a:rPr lang="en-IN" smtClean="0"/>
              <a:t>15-09-2021</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1BE4081-9F1D-469B-8624-EC7273EF6F3C}" type="slidenum">
              <a:rPr lang="en-IN" smtClean="0"/>
              <a:t>‹#›</a:t>
            </a:fld>
            <a:endParaRPr lang="en-IN"/>
          </a:p>
        </p:txBody>
      </p:sp>
    </p:spTree>
    <p:extLst>
      <p:ext uri="{BB962C8B-B14F-4D97-AF65-F5344CB8AC3E}">
        <p14:creationId xmlns:p14="http://schemas.microsoft.com/office/powerpoint/2010/main" val="31727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012" y="218364"/>
            <a:ext cx="8707272" cy="63735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5" name="TextBox 4"/>
          <p:cNvSpPr txBox="1"/>
          <p:nvPr/>
        </p:nvSpPr>
        <p:spPr>
          <a:xfrm>
            <a:off x="232012" y="982639"/>
            <a:ext cx="8584442" cy="5447645"/>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N" sz="2000" dirty="0">
                <a:solidFill>
                  <a:srgbClr val="002060"/>
                </a:solidFill>
                <a:latin typeface="Times New Roman" panose="02020603050405020304" pitchFamily="18" charset="0"/>
                <a:cs typeface="Times New Roman" panose="02020603050405020304" pitchFamily="18" charset="0"/>
              </a:rPr>
              <a:t>M/s. NCL Industries Limited Proposed to establish captive coal based captive Power plant with a capacity of 30MW at Mattapalli village, Mattampalli Mandal, Nalgonda District for which they obtained Environmental Clearance from SEIAA vide order No. SEIAA/AP/NLG-35/2011/692 dated 27.04.2013.  </a:t>
            </a:r>
            <a:endParaRPr lang="en-IN" sz="2000" dirty="0" smtClean="0">
              <a:solidFill>
                <a:srgbClr val="002060"/>
              </a:solidFill>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sz="2000" dirty="0" smtClean="0">
                <a:solidFill>
                  <a:srgbClr val="002060"/>
                </a:solidFill>
                <a:latin typeface="Times New Roman" panose="02020603050405020304" pitchFamily="18" charset="0"/>
                <a:cs typeface="Times New Roman" panose="02020603050405020304" pitchFamily="18" charset="0"/>
              </a:rPr>
              <a:t>Applied </a:t>
            </a:r>
            <a:r>
              <a:rPr lang="en-US" sz="2000" dirty="0">
                <a:solidFill>
                  <a:srgbClr val="002060"/>
                </a:solidFill>
                <a:latin typeface="Times New Roman" panose="02020603050405020304" pitchFamily="18" charset="0"/>
                <a:cs typeface="Times New Roman" panose="02020603050405020304" pitchFamily="18" charset="0"/>
              </a:rPr>
              <a:t>for </a:t>
            </a:r>
            <a:r>
              <a:rPr lang="en-IN" sz="2000" dirty="0">
                <a:solidFill>
                  <a:srgbClr val="002060"/>
                </a:solidFill>
                <a:latin typeface="Times New Roman" panose="02020603050405020304" pitchFamily="18" charset="0"/>
                <a:cs typeface="Times New Roman" panose="02020603050405020304" pitchFamily="18" charset="0"/>
              </a:rPr>
              <a:t>extension of validity period of Environmental Clearance to the MoEF&amp;CC vide proposal no IA/TG/IND/205416/2021 dated 23.03.2021.</a:t>
            </a:r>
          </a:p>
          <a:p>
            <a:pPr marL="285750" indent="-285750" algn="just">
              <a:lnSpc>
                <a:spcPct val="150000"/>
              </a:lnSpc>
              <a:buFont typeface="Arial" panose="020B0604020202020204" pitchFamily="34" charset="0"/>
              <a:buChar char="•"/>
            </a:pPr>
            <a:r>
              <a:rPr lang="en-IN" sz="2000" dirty="0">
                <a:solidFill>
                  <a:srgbClr val="002060"/>
                </a:solidFill>
                <a:latin typeface="Times New Roman" panose="02020603050405020304" pitchFamily="18" charset="0"/>
                <a:cs typeface="Times New Roman" panose="02020603050405020304" pitchFamily="18" charset="0"/>
              </a:rPr>
              <a:t>EDS raised by MoEF&amp;CC on 31.03.2021 i.e., “your proposal is returned due to the following: on perusal of the records, the EC was accorded by SEIAA. In view of this, application may be submitted to SEIAA and request them to transfer to MoEF&amp;CC along with entire records due to the applicability of general condition as stated in the cover letter”</a:t>
            </a:r>
          </a:p>
          <a:p>
            <a:endParaRPr lang="en-IN" dirty="0"/>
          </a:p>
        </p:txBody>
      </p:sp>
    </p:spTree>
    <p:extLst>
      <p:ext uri="{BB962C8B-B14F-4D97-AF65-F5344CB8AC3E}">
        <p14:creationId xmlns:p14="http://schemas.microsoft.com/office/powerpoint/2010/main" val="3575459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012" y="218364"/>
            <a:ext cx="8707272" cy="63735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5" name="TextBox 4"/>
          <p:cNvSpPr txBox="1"/>
          <p:nvPr/>
        </p:nvSpPr>
        <p:spPr>
          <a:xfrm>
            <a:off x="293427" y="477671"/>
            <a:ext cx="8584442" cy="609397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IN" sz="2000" dirty="0">
                <a:solidFill>
                  <a:srgbClr val="002060"/>
                </a:solidFill>
                <a:latin typeface="Times New Roman" panose="02020603050405020304" pitchFamily="18" charset="0"/>
                <a:cs typeface="Times New Roman" panose="02020603050405020304" pitchFamily="18" charset="0"/>
              </a:rPr>
              <a:t>Based on the EDS, again applied to the Telangana SEIAA for the transfer of records from SEIAA Telangana to MoEF&amp;CC vide proposal no: SIA/TG/THE/207358/2021 dated: 31.03.2021.</a:t>
            </a:r>
          </a:p>
          <a:p>
            <a:pPr marL="342900" indent="-342900" algn="just">
              <a:lnSpc>
                <a:spcPct val="150000"/>
              </a:lnSpc>
              <a:buFont typeface="Arial" panose="020B0604020202020204" pitchFamily="34" charset="0"/>
              <a:buChar char="•"/>
            </a:pPr>
            <a:r>
              <a:rPr lang="en-IN" sz="2000" dirty="0">
                <a:solidFill>
                  <a:srgbClr val="002060"/>
                </a:solidFill>
                <a:latin typeface="Times New Roman" panose="02020603050405020304" pitchFamily="18" charset="0"/>
                <a:cs typeface="Times New Roman" panose="02020603050405020304" pitchFamily="18" charset="0"/>
              </a:rPr>
              <a:t>The SEAC considered the request of proponent and after detailed discussion, the SEAC recommended transfer the proposal for extension of EC. Subsequently, the proposal was examined by the state Environmental Impact Assessment Authority (SEIAA), Telangana in its meeting held on 01.05.2021. </a:t>
            </a:r>
            <a:r>
              <a:rPr lang="en-IN" sz="2000" dirty="0">
                <a:solidFill>
                  <a:srgbClr val="002060"/>
                </a:solidFill>
                <a:latin typeface="Times New Roman" panose="02020603050405020304" pitchFamily="18" charset="0"/>
                <a:cs typeface="Times New Roman" panose="02020603050405020304" pitchFamily="18" charset="0"/>
              </a:rPr>
              <a:t>The SEIAA decided to transfer the proposal for extension of EC along with records of previous EC to the MoEF&amp;CC and sent the Letter to the MoEF&amp;CC vide Lr.no: SEIAA/TS/OL/SRPT-30/2021-468 dated: 05.05.2021. </a:t>
            </a:r>
            <a:endParaRPr lang="en-IN" sz="2000" dirty="0" smtClean="0">
              <a:solidFill>
                <a:srgbClr val="002060"/>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IN" sz="2000" dirty="0">
                <a:solidFill>
                  <a:srgbClr val="002060"/>
                </a:solidFill>
                <a:latin typeface="Times New Roman" panose="02020603050405020304" pitchFamily="18" charset="0"/>
                <a:cs typeface="Times New Roman" panose="02020603050405020304" pitchFamily="18" charset="0"/>
              </a:rPr>
              <a:t>Due to financial reasons we could not implement the project and now we want to go ahead with implementation of the project which may take about 3 years period</a:t>
            </a:r>
            <a:r>
              <a:rPr lang="en-IN" sz="2000" dirty="0" smtClean="0">
                <a:solidFill>
                  <a:srgbClr val="002060"/>
                </a:solidFill>
                <a:latin typeface="Times New Roman" panose="02020603050405020304" pitchFamily="18" charset="0"/>
                <a:cs typeface="Times New Roman" panose="02020603050405020304" pitchFamily="18" charset="0"/>
              </a:rPr>
              <a:t>.</a:t>
            </a:r>
            <a:endParaRPr lang="en-IN"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5062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012" y="218364"/>
            <a:ext cx="8707272" cy="63735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606" t="3184" r="5929" b="5672"/>
          <a:stretch/>
        </p:blipFill>
        <p:spPr>
          <a:xfrm>
            <a:off x="382136" y="341194"/>
            <a:ext cx="4080681" cy="6250675"/>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9683" t="6369" r="7718" b="3482"/>
          <a:stretch/>
        </p:blipFill>
        <p:spPr>
          <a:xfrm>
            <a:off x="4981432" y="354842"/>
            <a:ext cx="3712191" cy="6182436"/>
          </a:xfrm>
          <a:prstGeom prst="rect">
            <a:avLst/>
          </a:prstGeom>
        </p:spPr>
      </p:pic>
    </p:spTree>
    <p:extLst>
      <p:ext uri="{BB962C8B-B14F-4D97-AF65-F5344CB8AC3E}">
        <p14:creationId xmlns:p14="http://schemas.microsoft.com/office/powerpoint/2010/main" val="4040585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012" y="218364"/>
            <a:ext cx="8707272" cy="63735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5" name="Rectangle 4"/>
          <p:cNvSpPr/>
          <p:nvPr/>
        </p:nvSpPr>
        <p:spPr>
          <a:xfrm>
            <a:off x="477670" y="457664"/>
            <a:ext cx="8297839" cy="923330"/>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IN" dirty="0" smtClean="0">
                <a:solidFill>
                  <a:srgbClr val="002060"/>
                </a:solidFill>
                <a:latin typeface="Times New Roman" panose="02020603050405020304" pitchFamily="18" charset="0"/>
                <a:cs typeface="Times New Roman" panose="02020603050405020304" pitchFamily="18" charset="0"/>
              </a:rPr>
              <a:t>NCL captive power plant files transferred to MoEF&amp;CC and we are waiting for the EAC meeting.</a:t>
            </a:r>
            <a:endParaRPr lang="en-IN"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56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404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493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406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97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0598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289</Words>
  <Application>Microsoft Office PowerPoint</Application>
  <PresentationFormat>On-screen Show (4:3)</PresentationFormat>
  <Paragraphs>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Pridhvi Raju</dc:creator>
  <cp:lastModifiedBy>Pridhvi Raju</cp:lastModifiedBy>
  <cp:revision>2</cp:revision>
  <dcterms:created xsi:type="dcterms:W3CDTF">2021-09-15T10:11:04Z</dcterms:created>
  <dcterms:modified xsi:type="dcterms:W3CDTF">2021-09-15T10:24:51Z</dcterms:modified>
</cp:coreProperties>
</file>