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05835"/>
            <a:ext cx="525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We will be submit at time of EAC </a:t>
            </a:r>
            <a:r>
              <a:rPr lang="en-US" b="1" dirty="0" smtClean="0"/>
              <a:t>Meetings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Shubhangi Tibra</dc:creator>
  <cp:lastModifiedBy>pc13</cp:lastModifiedBy>
  <cp:revision>2</cp:revision>
  <dcterms:created xsi:type="dcterms:W3CDTF">2006-08-16T00:00:00Z</dcterms:created>
  <dcterms:modified xsi:type="dcterms:W3CDTF">2022-01-24T04:46:30Z</dcterms:modified>
</cp:coreProperties>
</file>